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96"/>
  </p:notesMasterIdLst>
  <p:handoutMasterIdLst>
    <p:handoutMasterId r:id="rId97"/>
  </p:handoutMasterIdLst>
  <p:sldIdLst>
    <p:sldId id="258" r:id="rId2"/>
    <p:sldId id="259" r:id="rId3"/>
    <p:sldId id="260" r:id="rId4"/>
    <p:sldId id="301" r:id="rId5"/>
    <p:sldId id="300" r:id="rId6"/>
    <p:sldId id="261" r:id="rId7"/>
    <p:sldId id="262" r:id="rId8"/>
    <p:sldId id="263" r:id="rId9"/>
    <p:sldId id="264" r:id="rId10"/>
    <p:sldId id="308" r:id="rId11"/>
    <p:sldId id="310" r:id="rId12"/>
    <p:sldId id="311" r:id="rId13"/>
    <p:sldId id="271" r:id="rId14"/>
    <p:sldId id="272" r:id="rId15"/>
    <p:sldId id="312" r:id="rId16"/>
    <p:sldId id="313" r:id="rId17"/>
    <p:sldId id="309" r:id="rId18"/>
    <p:sldId id="273" r:id="rId19"/>
    <p:sldId id="274" r:id="rId20"/>
    <p:sldId id="275" r:id="rId21"/>
    <p:sldId id="267" r:id="rId22"/>
    <p:sldId id="314" r:id="rId23"/>
    <p:sldId id="268" r:id="rId24"/>
    <p:sldId id="269" r:id="rId25"/>
    <p:sldId id="318" r:id="rId26"/>
    <p:sldId id="319" r:id="rId27"/>
    <p:sldId id="320" r:id="rId28"/>
    <p:sldId id="321" r:id="rId29"/>
    <p:sldId id="322" r:id="rId30"/>
    <p:sldId id="315" r:id="rId31"/>
    <p:sldId id="270" r:id="rId32"/>
    <p:sldId id="316" r:id="rId33"/>
    <p:sldId id="297" r:id="rId34"/>
    <p:sldId id="276" r:id="rId35"/>
    <p:sldId id="323" r:id="rId36"/>
    <p:sldId id="277" r:id="rId37"/>
    <p:sldId id="278" r:id="rId38"/>
    <p:sldId id="279" r:id="rId39"/>
    <p:sldId id="280" r:id="rId40"/>
    <p:sldId id="281" r:id="rId41"/>
    <p:sldId id="282" r:id="rId42"/>
    <p:sldId id="305" r:id="rId43"/>
    <p:sldId id="324" r:id="rId44"/>
    <p:sldId id="325" r:id="rId45"/>
    <p:sldId id="326" r:id="rId46"/>
    <p:sldId id="327" r:id="rId47"/>
    <p:sldId id="354" r:id="rId48"/>
    <p:sldId id="355" r:id="rId49"/>
    <p:sldId id="364" r:id="rId50"/>
    <p:sldId id="356" r:id="rId51"/>
    <p:sldId id="357" r:id="rId52"/>
    <p:sldId id="353" r:id="rId53"/>
    <p:sldId id="359" r:id="rId54"/>
    <p:sldId id="360" r:id="rId55"/>
    <p:sldId id="361" r:id="rId56"/>
    <p:sldId id="362" r:id="rId57"/>
    <p:sldId id="363" r:id="rId58"/>
    <p:sldId id="283" r:id="rId59"/>
    <p:sldId id="284" r:id="rId60"/>
    <p:sldId id="317" r:id="rId61"/>
    <p:sldId id="285" r:id="rId62"/>
    <p:sldId id="299" r:id="rId63"/>
    <p:sldId id="298" r:id="rId64"/>
    <p:sldId id="295" r:id="rId65"/>
    <p:sldId id="290" r:id="rId66"/>
    <p:sldId id="291" r:id="rId67"/>
    <p:sldId id="328" r:id="rId68"/>
    <p:sldId id="292" r:id="rId69"/>
    <p:sldId id="293" r:id="rId70"/>
    <p:sldId id="294" r:id="rId71"/>
    <p:sldId id="307"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6" r:id="rId86"/>
    <p:sldId id="342" r:id="rId87"/>
    <p:sldId id="343" r:id="rId88"/>
    <p:sldId id="345" r:id="rId89"/>
    <p:sldId id="347" r:id="rId90"/>
    <p:sldId id="348" r:id="rId91"/>
    <p:sldId id="349" r:id="rId92"/>
    <p:sldId id="350" r:id="rId93"/>
    <p:sldId id="351" r:id="rId94"/>
    <p:sldId id="352" r:id="rId9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0" d="100"/>
          <a:sy n="60" d="100"/>
        </p:scale>
        <p:origin x="1388" y="3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726"/>
    </p:cViewPr>
  </p:sorterViewPr>
  <p:notesViewPr>
    <p:cSldViewPr>
      <p:cViewPr varScale="1">
        <p:scale>
          <a:sx n="55" d="100"/>
          <a:sy n="55" d="100"/>
        </p:scale>
        <p:origin x="-265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C176D2-9A1A-4035-BE4C-33EC85246698}"/>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Arial" charset="0"/>
              </a:defRPr>
            </a:lvl1pPr>
          </a:lstStyle>
          <a:p>
            <a:pPr>
              <a:defRPr/>
            </a:pPr>
            <a:endParaRPr lang="en-IN"/>
          </a:p>
        </p:txBody>
      </p:sp>
      <p:sp>
        <p:nvSpPr>
          <p:cNvPr id="3" name="Date Placeholder 2">
            <a:extLst>
              <a:ext uri="{FF2B5EF4-FFF2-40B4-BE49-F238E27FC236}">
                <a16:creationId xmlns:a16="http://schemas.microsoft.com/office/drawing/2014/main" id="{CCE04125-8363-4F58-B942-D62B8813F031}"/>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cs typeface="Arial" charset="0"/>
              </a:defRPr>
            </a:lvl1pPr>
          </a:lstStyle>
          <a:p>
            <a:pPr>
              <a:defRPr/>
            </a:pPr>
            <a:fld id="{A4E5F300-B0B0-4E4E-9ABE-314D04A2F7B4}" type="datetimeFigureOut">
              <a:rPr lang="en-IN"/>
              <a:pPr>
                <a:defRPr/>
              </a:pPr>
              <a:t>03-12-2019</a:t>
            </a:fld>
            <a:endParaRPr lang="en-IN"/>
          </a:p>
        </p:txBody>
      </p:sp>
      <p:sp>
        <p:nvSpPr>
          <p:cNvPr id="4" name="Footer Placeholder 3">
            <a:extLst>
              <a:ext uri="{FF2B5EF4-FFF2-40B4-BE49-F238E27FC236}">
                <a16:creationId xmlns:a16="http://schemas.microsoft.com/office/drawing/2014/main" id="{B22AA2A2-61F3-4BB8-864E-96640E69BE90}"/>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cs typeface="Arial" charset="0"/>
              </a:defRPr>
            </a:lvl1pPr>
          </a:lstStyle>
          <a:p>
            <a:pPr>
              <a:defRPr/>
            </a:pPr>
            <a:endParaRPr lang="en-IN"/>
          </a:p>
        </p:txBody>
      </p:sp>
      <p:sp>
        <p:nvSpPr>
          <p:cNvPr id="5" name="Slide Number Placeholder 4">
            <a:extLst>
              <a:ext uri="{FF2B5EF4-FFF2-40B4-BE49-F238E27FC236}">
                <a16:creationId xmlns:a16="http://schemas.microsoft.com/office/drawing/2014/main" id="{00B2E71C-7E47-498F-9EC0-8D653F063B25}"/>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8629841F-3ED7-4D5A-B7B9-5751B76CEF0C}" type="slidenum">
              <a:rPr lang="en-IN" altLang="en-US"/>
              <a:pPr/>
              <a:t>‹#›</a:t>
            </a:fld>
            <a:endParaRPr lang="en-I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E0A7A5C-43E1-461E-A709-9CFA606C46E8}"/>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Arial" charset="0"/>
              </a:defRPr>
            </a:lvl1pPr>
          </a:lstStyle>
          <a:p>
            <a:pPr>
              <a:defRPr/>
            </a:pPr>
            <a:endParaRPr lang="en-IN"/>
          </a:p>
        </p:txBody>
      </p:sp>
      <p:sp>
        <p:nvSpPr>
          <p:cNvPr id="3" name="Date Placeholder 2">
            <a:extLst>
              <a:ext uri="{FF2B5EF4-FFF2-40B4-BE49-F238E27FC236}">
                <a16:creationId xmlns:a16="http://schemas.microsoft.com/office/drawing/2014/main" id="{C323569E-C900-4A2F-962C-D5108E198EC2}"/>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cs typeface="Arial" charset="0"/>
              </a:defRPr>
            </a:lvl1pPr>
          </a:lstStyle>
          <a:p>
            <a:pPr>
              <a:defRPr/>
            </a:pPr>
            <a:fld id="{12D02C0C-A6AE-494B-856B-C2DCC3A42270}" type="datetimeFigureOut">
              <a:rPr lang="en-IN"/>
              <a:pPr>
                <a:defRPr/>
              </a:pPr>
              <a:t>03-12-2019</a:t>
            </a:fld>
            <a:endParaRPr lang="en-IN"/>
          </a:p>
        </p:txBody>
      </p:sp>
      <p:sp>
        <p:nvSpPr>
          <p:cNvPr id="4" name="Slide Image Placeholder 3">
            <a:extLst>
              <a:ext uri="{FF2B5EF4-FFF2-40B4-BE49-F238E27FC236}">
                <a16:creationId xmlns:a16="http://schemas.microsoft.com/office/drawing/2014/main" id="{A4A9D562-EBA6-49EF-963D-088B532569FA}"/>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a:extLst>
              <a:ext uri="{FF2B5EF4-FFF2-40B4-BE49-F238E27FC236}">
                <a16:creationId xmlns:a16="http://schemas.microsoft.com/office/drawing/2014/main" id="{48EF3B37-B385-496F-A006-5BE292FD2B27}"/>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a:extLst>
              <a:ext uri="{FF2B5EF4-FFF2-40B4-BE49-F238E27FC236}">
                <a16:creationId xmlns:a16="http://schemas.microsoft.com/office/drawing/2014/main" id="{987FCD86-7CB9-47AD-B62F-6FCC8AE6CF2B}"/>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cs typeface="Arial" charset="0"/>
              </a:defRPr>
            </a:lvl1pPr>
          </a:lstStyle>
          <a:p>
            <a:pPr>
              <a:defRPr/>
            </a:pPr>
            <a:endParaRPr lang="en-IN"/>
          </a:p>
        </p:txBody>
      </p:sp>
      <p:sp>
        <p:nvSpPr>
          <p:cNvPr id="7" name="Slide Number Placeholder 6">
            <a:extLst>
              <a:ext uri="{FF2B5EF4-FFF2-40B4-BE49-F238E27FC236}">
                <a16:creationId xmlns:a16="http://schemas.microsoft.com/office/drawing/2014/main" id="{6F351D1E-3D9C-48E9-8A7C-64C232C35E4C}"/>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41CE46D-7598-419B-9C4E-01E97586E75D}" type="slidenum">
              <a:rPr lang="en-IN" altLang="en-US"/>
              <a:pPr/>
              <a:t>‹#›</a:t>
            </a:fld>
            <a:endParaRPr lang="en-I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a:extLst>
              <a:ext uri="{FF2B5EF4-FFF2-40B4-BE49-F238E27FC236}">
                <a16:creationId xmlns:a16="http://schemas.microsoft.com/office/drawing/2014/main" id="{324ED7BA-12D6-4CA3-884A-496B1DB69C8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a:extLst>
              <a:ext uri="{FF2B5EF4-FFF2-40B4-BE49-F238E27FC236}">
                <a16:creationId xmlns:a16="http://schemas.microsoft.com/office/drawing/2014/main" id="{66AD793F-6B15-4475-AD53-BFBDFD054F7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102404" name="Slide Number Placeholder 3">
            <a:extLst>
              <a:ext uri="{FF2B5EF4-FFF2-40B4-BE49-F238E27FC236}">
                <a16:creationId xmlns:a16="http://schemas.microsoft.com/office/drawing/2014/main" id="{DC0772FD-6396-49DB-915C-0129DB3F5A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D08FCB7E-D371-42D0-A215-D6ED3E16A44C}" type="slidenum">
              <a:rPr lang="en-IN" altLang="en-US"/>
              <a:pPr eaLnBrk="1" hangingPunct="1"/>
              <a:t>67</a:t>
            </a:fld>
            <a:endParaRPr lang="en-I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1CE46D-7598-419B-9C4E-01E97586E75D}" type="slidenum">
              <a:rPr lang="en-IN" altLang="en-US" smtClean="0"/>
              <a:pPr/>
              <a:t>90</a:t>
            </a:fld>
            <a:endParaRPr lang="en-IN" altLang="en-US"/>
          </a:p>
        </p:txBody>
      </p:sp>
    </p:spTree>
    <p:extLst>
      <p:ext uri="{BB962C8B-B14F-4D97-AF65-F5344CB8AC3E}">
        <p14:creationId xmlns:p14="http://schemas.microsoft.com/office/powerpoint/2010/main" val="2717164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2CA60B-FA5C-4081-B0A4-948D5BE0399C}"/>
              </a:ext>
            </a:extLst>
          </p:cNvPr>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Rectangle 4">
            <a:extLst>
              <a:ext uri="{FF2B5EF4-FFF2-40B4-BE49-F238E27FC236}">
                <a16:creationId xmlns:a16="http://schemas.microsoft.com/office/drawing/2014/main" id="{B9ADCC10-1B33-4C1F-BF9D-F57F2F00046B}"/>
              </a:ext>
            </a:extLst>
          </p:cNvPr>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5">
            <a:extLst>
              <a:ext uri="{FF2B5EF4-FFF2-40B4-BE49-F238E27FC236}">
                <a16:creationId xmlns:a16="http://schemas.microsoft.com/office/drawing/2014/main" id="{EF4F059F-12FA-4B58-B9DC-3AEF5466C63C}"/>
              </a:ext>
            </a:extLst>
          </p:cNvPr>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7" name="Rectangle 6">
            <a:extLst>
              <a:ext uri="{FF2B5EF4-FFF2-40B4-BE49-F238E27FC236}">
                <a16:creationId xmlns:a16="http://schemas.microsoft.com/office/drawing/2014/main" id="{899EFD6D-4C5D-449C-8D4D-B62E2378ED82}"/>
              </a:ext>
            </a:extLst>
          </p:cNvPr>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0" name="Rectangle 9">
            <a:extLst>
              <a:ext uri="{FF2B5EF4-FFF2-40B4-BE49-F238E27FC236}">
                <a16:creationId xmlns:a16="http://schemas.microsoft.com/office/drawing/2014/main" id="{910B7510-6A63-4D94-98F7-C5996A269C95}"/>
              </a:ext>
            </a:extLst>
          </p:cNvPr>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useBgFill="1">
        <p:nvSpPr>
          <p:cNvPr id="11" name="Rounded Rectangle 25">
            <a:extLst>
              <a:ext uri="{FF2B5EF4-FFF2-40B4-BE49-F238E27FC236}">
                <a16:creationId xmlns:a16="http://schemas.microsoft.com/office/drawing/2014/main" id="{08FDC8F9-FB5F-4D4B-AA3E-C993040D7E2D}"/>
              </a:ext>
            </a:extLst>
          </p:cNvPr>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useBgFill="1">
        <p:nvSpPr>
          <p:cNvPr id="12" name="Rounded Rectangle 26">
            <a:extLst>
              <a:ext uri="{FF2B5EF4-FFF2-40B4-BE49-F238E27FC236}">
                <a16:creationId xmlns:a16="http://schemas.microsoft.com/office/drawing/2014/main" id="{1FE8AD3C-FD97-49F0-9F9D-002C3DA1E8A3}"/>
              </a:ext>
            </a:extLst>
          </p:cNvPr>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B4B7235E-E9F2-490C-A3FE-BD7B59EFBE50}"/>
              </a:ext>
            </a:extLst>
          </p:cNvPr>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6765FF50-9C1A-4B13-895F-15644BB1D950}"/>
              </a:ext>
            </a:extLst>
          </p:cNvPr>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5" name="Rectangle 14">
            <a:extLst>
              <a:ext uri="{FF2B5EF4-FFF2-40B4-BE49-F238E27FC236}">
                <a16:creationId xmlns:a16="http://schemas.microsoft.com/office/drawing/2014/main" id="{9B86E689-BD37-411B-923C-9BE0C0502E34}"/>
              </a:ext>
            </a:extLst>
          </p:cNvPr>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5E615E3A-2459-40DA-86A1-BE083D424C1F}"/>
              </a:ext>
            </a:extLst>
          </p:cNvPr>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17" name="Date Placeholder 27">
            <a:extLst>
              <a:ext uri="{FF2B5EF4-FFF2-40B4-BE49-F238E27FC236}">
                <a16:creationId xmlns:a16="http://schemas.microsoft.com/office/drawing/2014/main" id="{2AF6C7FA-AC98-4C2A-A979-2CE60D94AF96}"/>
              </a:ext>
            </a:extLst>
          </p:cNvPr>
          <p:cNvSpPr>
            <a:spLocks noGrp="1"/>
          </p:cNvSpPr>
          <p:nvPr>
            <p:ph type="dt" sz="half" idx="10"/>
          </p:nvPr>
        </p:nvSpPr>
        <p:spPr>
          <a:xfrm>
            <a:off x="6705600" y="4206875"/>
            <a:ext cx="960438" cy="457200"/>
          </a:xfrm>
        </p:spPr>
        <p:txBody>
          <a:bodyPr/>
          <a:lstStyle>
            <a:lvl1pPr>
              <a:defRPr/>
            </a:lvl1pPr>
          </a:lstStyle>
          <a:p>
            <a:pPr>
              <a:defRPr/>
            </a:pPr>
            <a:fld id="{9484DD53-3E39-420B-8467-15F459CF8587}" type="datetime1">
              <a:rPr lang="en-US"/>
              <a:pPr>
                <a:defRPr/>
              </a:pPr>
              <a:t>12/3/2019</a:t>
            </a:fld>
            <a:endParaRPr lang="en-US"/>
          </a:p>
        </p:txBody>
      </p:sp>
      <p:sp>
        <p:nvSpPr>
          <p:cNvPr id="18" name="Footer Placeholder 16">
            <a:extLst>
              <a:ext uri="{FF2B5EF4-FFF2-40B4-BE49-F238E27FC236}">
                <a16:creationId xmlns:a16="http://schemas.microsoft.com/office/drawing/2014/main" id="{F172ADB1-3C67-437E-9272-E4F36772295F}"/>
              </a:ext>
            </a:extLst>
          </p:cNvPr>
          <p:cNvSpPr>
            <a:spLocks noGrp="1"/>
          </p:cNvSpPr>
          <p:nvPr>
            <p:ph type="ftr" sz="quarter" idx="11"/>
          </p:nvPr>
        </p:nvSpPr>
        <p:spPr>
          <a:xfrm>
            <a:off x="5410200" y="4205288"/>
            <a:ext cx="1295400" cy="457200"/>
          </a:xfrm>
        </p:spPr>
        <p:txBody>
          <a:bodyPr/>
          <a:lstStyle>
            <a:lvl1pPr>
              <a:defRPr/>
            </a:lvl1pPr>
          </a:lstStyle>
          <a:p>
            <a:pPr>
              <a:defRPr/>
            </a:pPr>
            <a:endParaRPr lang="en-US"/>
          </a:p>
        </p:txBody>
      </p:sp>
      <p:sp>
        <p:nvSpPr>
          <p:cNvPr id="19" name="Slide Number Placeholder 28">
            <a:extLst>
              <a:ext uri="{FF2B5EF4-FFF2-40B4-BE49-F238E27FC236}">
                <a16:creationId xmlns:a16="http://schemas.microsoft.com/office/drawing/2014/main" id="{11AF097F-C88F-4B71-BDE3-51FD4C9B73FE}"/>
              </a:ext>
            </a:extLst>
          </p:cNvPr>
          <p:cNvSpPr>
            <a:spLocks noGrp="1"/>
          </p:cNvSpPr>
          <p:nvPr>
            <p:ph type="sldNum" sz="quarter" idx="12"/>
          </p:nvPr>
        </p:nvSpPr>
        <p:spPr>
          <a:xfrm>
            <a:off x="8320088" y="1588"/>
            <a:ext cx="747712" cy="365125"/>
          </a:xfrm>
        </p:spPr>
        <p:txBody>
          <a:bodyPr/>
          <a:lstStyle>
            <a:lvl1pPr>
              <a:defRPr>
                <a:solidFill>
                  <a:schemeClr val="bg1"/>
                </a:solidFill>
              </a:defRPr>
            </a:lvl1pPr>
          </a:lstStyle>
          <a:p>
            <a:fld id="{B7DD7F04-739D-4F12-925D-0839800E2E23}" type="slidenum">
              <a:rPr lang="en-US" altLang="en-US"/>
              <a:pPr/>
              <a:t>‹#›</a:t>
            </a:fld>
            <a:endParaRPr lang="en-US" altLang="en-US"/>
          </a:p>
        </p:txBody>
      </p:sp>
    </p:spTree>
    <p:extLst>
      <p:ext uri="{BB962C8B-B14F-4D97-AF65-F5344CB8AC3E}">
        <p14:creationId xmlns:p14="http://schemas.microsoft.com/office/powerpoint/2010/main" val="3009634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0653FB3A-313B-4E67-9524-6F043CD20DCA}"/>
              </a:ext>
            </a:extLst>
          </p:cNvPr>
          <p:cNvSpPr>
            <a:spLocks noGrp="1"/>
          </p:cNvSpPr>
          <p:nvPr>
            <p:ph type="dt" sz="half" idx="10"/>
          </p:nvPr>
        </p:nvSpPr>
        <p:spPr/>
        <p:txBody>
          <a:bodyPr/>
          <a:lstStyle>
            <a:lvl1pPr>
              <a:defRPr/>
            </a:lvl1pPr>
          </a:lstStyle>
          <a:p>
            <a:pPr>
              <a:defRPr/>
            </a:pPr>
            <a:fld id="{A554E60F-7E78-47EB-B603-7EDFA4CF8BFB}" type="datetime1">
              <a:rPr lang="en-US"/>
              <a:pPr>
                <a:defRPr/>
              </a:pPr>
              <a:t>12/3/2019</a:t>
            </a:fld>
            <a:endParaRPr lang="en-US"/>
          </a:p>
        </p:txBody>
      </p:sp>
      <p:sp>
        <p:nvSpPr>
          <p:cNvPr id="5" name="Footer Placeholder 2">
            <a:extLst>
              <a:ext uri="{FF2B5EF4-FFF2-40B4-BE49-F238E27FC236}">
                <a16:creationId xmlns:a16="http://schemas.microsoft.com/office/drawing/2014/main" id="{51284491-8A74-4391-9C45-0787942E24B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ADF17031-F597-4192-9ACD-A8791131E794}"/>
              </a:ext>
            </a:extLst>
          </p:cNvPr>
          <p:cNvSpPr>
            <a:spLocks noGrp="1"/>
          </p:cNvSpPr>
          <p:nvPr>
            <p:ph type="sldNum" sz="quarter" idx="12"/>
          </p:nvPr>
        </p:nvSpPr>
        <p:spPr/>
        <p:txBody>
          <a:bodyPr/>
          <a:lstStyle>
            <a:lvl1pPr>
              <a:defRPr/>
            </a:lvl1pPr>
          </a:lstStyle>
          <a:p>
            <a:fld id="{561457B6-ACAB-4DD9-B599-85185C349D14}" type="slidenum">
              <a:rPr lang="en-US" altLang="en-US"/>
              <a:pPr/>
              <a:t>‹#›</a:t>
            </a:fld>
            <a:endParaRPr lang="en-US" altLang="en-US"/>
          </a:p>
        </p:txBody>
      </p:sp>
    </p:spTree>
    <p:extLst>
      <p:ext uri="{BB962C8B-B14F-4D97-AF65-F5344CB8AC3E}">
        <p14:creationId xmlns:p14="http://schemas.microsoft.com/office/powerpoint/2010/main" val="2511685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B309F976-8993-4240-BA56-C99C80E5F484}"/>
              </a:ext>
            </a:extLst>
          </p:cNvPr>
          <p:cNvSpPr>
            <a:spLocks noGrp="1"/>
          </p:cNvSpPr>
          <p:nvPr>
            <p:ph type="dt" sz="half" idx="10"/>
          </p:nvPr>
        </p:nvSpPr>
        <p:spPr/>
        <p:txBody>
          <a:bodyPr/>
          <a:lstStyle>
            <a:lvl1pPr>
              <a:defRPr/>
            </a:lvl1pPr>
          </a:lstStyle>
          <a:p>
            <a:pPr>
              <a:defRPr/>
            </a:pPr>
            <a:fld id="{0F6ABD3D-3613-4818-85C2-B197849F4562}" type="datetime1">
              <a:rPr lang="en-US"/>
              <a:pPr>
                <a:defRPr/>
              </a:pPr>
              <a:t>12/3/2019</a:t>
            </a:fld>
            <a:endParaRPr lang="en-US"/>
          </a:p>
        </p:txBody>
      </p:sp>
      <p:sp>
        <p:nvSpPr>
          <p:cNvPr id="5" name="Footer Placeholder 2">
            <a:extLst>
              <a:ext uri="{FF2B5EF4-FFF2-40B4-BE49-F238E27FC236}">
                <a16:creationId xmlns:a16="http://schemas.microsoft.com/office/drawing/2014/main" id="{5820B62A-F1CA-46E0-B7CA-6E2723B198B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7A3CECF9-9FD9-445B-91EA-D2B19EB12D2B}"/>
              </a:ext>
            </a:extLst>
          </p:cNvPr>
          <p:cNvSpPr>
            <a:spLocks noGrp="1"/>
          </p:cNvSpPr>
          <p:nvPr>
            <p:ph type="sldNum" sz="quarter" idx="12"/>
          </p:nvPr>
        </p:nvSpPr>
        <p:spPr/>
        <p:txBody>
          <a:bodyPr/>
          <a:lstStyle>
            <a:lvl1pPr>
              <a:defRPr/>
            </a:lvl1pPr>
          </a:lstStyle>
          <a:p>
            <a:fld id="{F9BB3E97-F92A-4499-830D-A77F33FD5481}" type="slidenum">
              <a:rPr lang="en-US" altLang="en-US"/>
              <a:pPr/>
              <a:t>‹#›</a:t>
            </a:fld>
            <a:endParaRPr lang="en-US" altLang="en-US"/>
          </a:p>
        </p:txBody>
      </p:sp>
    </p:spTree>
    <p:extLst>
      <p:ext uri="{BB962C8B-B14F-4D97-AF65-F5344CB8AC3E}">
        <p14:creationId xmlns:p14="http://schemas.microsoft.com/office/powerpoint/2010/main" val="3030658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770EC9BC-F1D0-4928-AD34-3CAA77B5E5E0}"/>
              </a:ext>
            </a:extLst>
          </p:cNvPr>
          <p:cNvSpPr>
            <a:spLocks noGrp="1"/>
          </p:cNvSpPr>
          <p:nvPr>
            <p:ph type="dt" sz="half" idx="10"/>
          </p:nvPr>
        </p:nvSpPr>
        <p:spPr/>
        <p:txBody>
          <a:bodyPr/>
          <a:lstStyle>
            <a:lvl1pPr>
              <a:defRPr/>
            </a:lvl1pPr>
          </a:lstStyle>
          <a:p>
            <a:pPr>
              <a:defRPr/>
            </a:pPr>
            <a:fld id="{B5CA27C6-2C55-45EC-90DF-47AD28E4A627}" type="datetime1">
              <a:rPr lang="en-US"/>
              <a:pPr>
                <a:defRPr/>
              </a:pPr>
              <a:t>12/3/2019</a:t>
            </a:fld>
            <a:endParaRPr lang="en-US"/>
          </a:p>
        </p:txBody>
      </p:sp>
      <p:sp>
        <p:nvSpPr>
          <p:cNvPr id="5" name="Footer Placeholder 2">
            <a:extLst>
              <a:ext uri="{FF2B5EF4-FFF2-40B4-BE49-F238E27FC236}">
                <a16:creationId xmlns:a16="http://schemas.microsoft.com/office/drawing/2014/main" id="{2D0ACDDB-909D-417D-9388-5156A2B7BAD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062C46A-2A4C-4443-B3D8-1222DA08E7BB}"/>
              </a:ext>
            </a:extLst>
          </p:cNvPr>
          <p:cNvSpPr>
            <a:spLocks noGrp="1"/>
          </p:cNvSpPr>
          <p:nvPr>
            <p:ph type="sldNum" sz="quarter" idx="12"/>
          </p:nvPr>
        </p:nvSpPr>
        <p:spPr/>
        <p:txBody>
          <a:bodyPr/>
          <a:lstStyle>
            <a:lvl1pPr>
              <a:defRPr/>
            </a:lvl1pPr>
          </a:lstStyle>
          <a:p>
            <a:fld id="{47FA1E8E-5B58-4F32-B09F-7CB7FF546D86}" type="slidenum">
              <a:rPr lang="en-US" altLang="en-US"/>
              <a:pPr/>
              <a:t>‹#›</a:t>
            </a:fld>
            <a:endParaRPr lang="en-US" altLang="en-US"/>
          </a:p>
        </p:txBody>
      </p:sp>
    </p:spTree>
    <p:extLst>
      <p:ext uri="{BB962C8B-B14F-4D97-AF65-F5344CB8AC3E}">
        <p14:creationId xmlns:p14="http://schemas.microsoft.com/office/powerpoint/2010/main" val="528522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a:t>Click to edit Master title style</a:t>
            </a:r>
          </a:p>
        </p:txBody>
      </p:sp>
      <p:sp>
        <p:nvSpPr>
          <p:cNvPr id="3" name="Text Placeholder 2"/>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13">
            <a:extLst>
              <a:ext uri="{FF2B5EF4-FFF2-40B4-BE49-F238E27FC236}">
                <a16:creationId xmlns:a16="http://schemas.microsoft.com/office/drawing/2014/main" id="{08FCCBE8-8600-4DF0-83FC-7EB49AA4CA1A}"/>
              </a:ext>
            </a:extLst>
          </p:cNvPr>
          <p:cNvSpPr>
            <a:spLocks noGrp="1"/>
          </p:cNvSpPr>
          <p:nvPr>
            <p:ph type="dt" sz="half" idx="10"/>
          </p:nvPr>
        </p:nvSpPr>
        <p:spPr/>
        <p:txBody>
          <a:bodyPr/>
          <a:lstStyle>
            <a:lvl1pPr>
              <a:defRPr/>
            </a:lvl1pPr>
          </a:lstStyle>
          <a:p>
            <a:pPr>
              <a:defRPr/>
            </a:pPr>
            <a:fld id="{1A217C0F-0B6A-4993-8465-DEEA87BC4169}" type="datetime1">
              <a:rPr lang="en-US"/>
              <a:pPr>
                <a:defRPr/>
              </a:pPr>
              <a:t>12/3/2019</a:t>
            </a:fld>
            <a:endParaRPr lang="en-US"/>
          </a:p>
        </p:txBody>
      </p:sp>
      <p:sp>
        <p:nvSpPr>
          <p:cNvPr id="5" name="Footer Placeholder 2">
            <a:extLst>
              <a:ext uri="{FF2B5EF4-FFF2-40B4-BE49-F238E27FC236}">
                <a16:creationId xmlns:a16="http://schemas.microsoft.com/office/drawing/2014/main" id="{5FE8E853-387F-4E35-A367-872EEBFD964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C767C41F-4909-4B74-A335-8EB17C3AE2F9}"/>
              </a:ext>
            </a:extLst>
          </p:cNvPr>
          <p:cNvSpPr>
            <a:spLocks noGrp="1"/>
          </p:cNvSpPr>
          <p:nvPr>
            <p:ph type="sldNum" sz="quarter" idx="12"/>
          </p:nvPr>
        </p:nvSpPr>
        <p:spPr/>
        <p:txBody>
          <a:bodyPr/>
          <a:lstStyle>
            <a:lvl1pPr>
              <a:defRPr/>
            </a:lvl1pPr>
          </a:lstStyle>
          <a:p>
            <a:fld id="{5831DCE0-4804-4C41-9BC2-1CC7F301EFD4}" type="slidenum">
              <a:rPr lang="en-US" altLang="en-US"/>
              <a:pPr/>
              <a:t>‹#›</a:t>
            </a:fld>
            <a:endParaRPr lang="en-US" altLang="en-US"/>
          </a:p>
        </p:txBody>
      </p:sp>
    </p:spTree>
    <p:extLst>
      <p:ext uri="{BB962C8B-B14F-4D97-AF65-F5344CB8AC3E}">
        <p14:creationId xmlns:p14="http://schemas.microsoft.com/office/powerpoint/2010/main" val="1313911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FF8B4786-A48F-44AF-9D64-C62D6C9F0E97}"/>
              </a:ext>
            </a:extLst>
          </p:cNvPr>
          <p:cNvSpPr>
            <a:spLocks noGrp="1"/>
          </p:cNvSpPr>
          <p:nvPr>
            <p:ph type="dt" sz="half" idx="10"/>
          </p:nvPr>
        </p:nvSpPr>
        <p:spPr/>
        <p:txBody>
          <a:bodyPr/>
          <a:lstStyle>
            <a:lvl1pPr>
              <a:defRPr/>
            </a:lvl1pPr>
          </a:lstStyle>
          <a:p>
            <a:pPr>
              <a:defRPr/>
            </a:pPr>
            <a:fld id="{DC5F577D-6E54-4FCF-94A4-48E352C23D71}" type="datetime1">
              <a:rPr lang="en-US"/>
              <a:pPr>
                <a:defRPr/>
              </a:pPr>
              <a:t>12/3/2019</a:t>
            </a:fld>
            <a:endParaRPr lang="en-US"/>
          </a:p>
        </p:txBody>
      </p:sp>
      <p:sp>
        <p:nvSpPr>
          <p:cNvPr id="6" name="Footer Placeholder 2">
            <a:extLst>
              <a:ext uri="{FF2B5EF4-FFF2-40B4-BE49-F238E27FC236}">
                <a16:creationId xmlns:a16="http://schemas.microsoft.com/office/drawing/2014/main" id="{9689E10E-5BC0-45E3-B68A-376B01D9F4F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7642A861-1C37-4A57-9E24-F0EB4E4067C6}"/>
              </a:ext>
            </a:extLst>
          </p:cNvPr>
          <p:cNvSpPr>
            <a:spLocks noGrp="1"/>
          </p:cNvSpPr>
          <p:nvPr>
            <p:ph type="sldNum" sz="quarter" idx="12"/>
          </p:nvPr>
        </p:nvSpPr>
        <p:spPr/>
        <p:txBody>
          <a:bodyPr/>
          <a:lstStyle>
            <a:lvl1pPr>
              <a:defRPr/>
            </a:lvl1pPr>
          </a:lstStyle>
          <a:p>
            <a:fld id="{1F26A50C-47B2-444C-97C2-FAD8B3B517C3}" type="slidenum">
              <a:rPr lang="en-US" altLang="en-US"/>
              <a:pPr/>
              <a:t>‹#›</a:t>
            </a:fld>
            <a:endParaRPr lang="en-US" altLang="en-US"/>
          </a:p>
        </p:txBody>
      </p:sp>
    </p:spTree>
    <p:extLst>
      <p:ext uri="{BB962C8B-B14F-4D97-AF65-F5344CB8AC3E}">
        <p14:creationId xmlns:p14="http://schemas.microsoft.com/office/powerpoint/2010/main" val="3767372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lstStyle>
            <a:lvl1pPr>
              <a:defRPr sz="4000" b="0" i="0" cap="none" baseline="0"/>
            </a:lvl1pPr>
          </a:lstStyle>
          <a:p>
            <a:r>
              <a:rPr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5">
            <a:extLst>
              <a:ext uri="{FF2B5EF4-FFF2-40B4-BE49-F238E27FC236}">
                <a16:creationId xmlns:a16="http://schemas.microsoft.com/office/drawing/2014/main" id="{8AED904C-2437-4A26-9019-A87669B27403}"/>
              </a:ext>
            </a:extLst>
          </p:cNvPr>
          <p:cNvSpPr>
            <a:spLocks noGrp="1"/>
          </p:cNvSpPr>
          <p:nvPr>
            <p:ph type="dt" sz="half" idx="10"/>
          </p:nvPr>
        </p:nvSpPr>
        <p:spPr/>
        <p:txBody>
          <a:bodyPr rtlCol="0"/>
          <a:lstStyle>
            <a:lvl1pPr>
              <a:defRPr/>
            </a:lvl1pPr>
          </a:lstStyle>
          <a:p>
            <a:pPr>
              <a:defRPr/>
            </a:pPr>
            <a:fld id="{E0A75445-F9D6-443E-A3F7-86DC1E85101E}" type="datetime1">
              <a:rPr lang="en-US"/>
              <a:pPr>
                <a:defRPr/>
              </a:pPr>
              <a:t>12/3/2019</a:t>
            </a:fld>
            <a:endParaRPr lang="en-US"/>
          </a:p>
        </p:txBody>
      </p:sp>
      <p:sp>
        <p:nvSpPr>
          <p:cNvPr id="8" name="Slide Number Placeholder 26">
            <a:extLst>
              <a:ext uri="{FF2B5EF4-FFF2-40B4-BE49-F238E27FC236}">
                <a16:creationId xmlns:a16="http://schemas.microsoft.com/office/drawing/2014/main" id="{5DD1AA12-8AE9-420A-9F81-02CFB4DCDCD2}"/>
              </a:ext>
            </a:extLst>
          </p:cNvPr>
          <p:cNvSpPr>
            <a:spLocks noGrp="1"/>
          </p:cNvSpPr>
          <p:nvPr>
            <p:ph type="sldNum" sz="quarter" idx="11"/>
          </p:nvPr>
        </p:nvSpPr>
        <p:spPr/>
        <p:txBody>
          <a:bodyPr/>
          <a:lstStyle>
            <a:lvl1pPr>
              <a:defRPr/>
            </a:lvl1pPr>
          </a:lstStyle>
          <a:p>
            <a:fld id="{B612462F-FD19-4F26-A0A2-6A3108337022}" type="slidenum">
              <a:rPr lang="en-US" altLang="en-US"/>
              <a:pPr/>
              <a:t>‹#›</a:t>
            </a:fld>
            <a:endParaRPr lang="en-US" altLang="en-US"/>
          </a:p>
        </p:txBody>
      </p:sp>
      <p:sp>
        <p:nvSpPr>
          <p:cNvPr id="9" name="Footer Placeholder 27">
            <a:extLst>
              <a:ext uri="{FF2B5EF4-FFF2-40B4-BE49-F238E27FC236}">
                <a16:creationId xmlns:a16="http://schemas.microsoft.com/office/drawing/2014/main" id="{6E06D606-954B-4151-8834-005678C99E87}"/>
              </a:ext>
            </a:extLst>
          </p:cNvPr>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p14="http://schemas.microsoft.com/office/powerpoint/2010/main" val="2054996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lstStyle>
            <a:lvl1pPr>
              <a:defRPr sz="4000">
                <a:solidFill>
                  <a:schemeClr val="tx2"/>
                </a:solidFill>
              </a:defRPr>
            </a:lvl1pPr>
          </a:lstStyle>
          <a:p>
            <a:r>
              <a:rPr lang="en-US"/>
              <a:t>Click to edit Master title style</a:t>
            </a:r>
          </a:p>
        </p:txBody>
      </p:sp>
      <p:sp>
        <p:nvSpPr>
          <p:cNvPr id="3" name="Date Placeholder 2">
            <a:extLst>
              <a:ext uri="{FF2B5EF4-FFF2-40B4-BE49-F238E27FC236}">
                <a16:creationId xmlns:a16="http://schemas.microsoft.com/office/drawing/2014/main" id="{2208B453-EA2E-4F6B-B4AE-DAE55D530E98}"/>
              </a:ext>
            </a:extLst>
          </p:cNvPr>
          <p:cNvSpPr>
            <a:spLocks noGrp="1"/>
          </p:cNvSpPr>
          <p:nvPr>
            <p:ph type="dt" sz="half" idx="10"/>
          </p:nvPr>
        </p:nvSpPr>
        <p:spPr>
          <a:xfrm>
            <a:off x="6583363" y="612775"/>
            <a:ext cx="957262" cy="457200"/>
          </a:xfrm>
        </p:spPr>
        <p:txBody>
          <a:bodyPr/>
          <a:lstStyle>
            <a:lvl1pPr>
              <a:defRPr/>
            </a:lvl1pPr>
          </a:lstStyle>
          <a:p>
            <a:pPr>
              <a:defRPr/>
            </a:pPr>
            <a:fld id="{8D8A2476-BB56-4E73-87B7-8069859BAD3B}" type="datetime1">
              <a:rPr lang="en-US"/>
              <a:pPr>
                <a:defRPr/>
              </a:pPr>
              <a:t>12/3/2019</a:t>
            </a:fld>
            <a:endParaRPr lang="en-US"/>
          </a:p>
        </p:txBody>
      </p:sp>
      <p:sp>
        <p:nvSpPr>
          <p:cNvPr id="4" name="Footer Placeholder 3">
            <a:extLst>
              <a:ext uri="{FF2B5EF4-FFF2-40B4-BE49-F238E27FC236}">
                <a16:creationId xmlns:a16="http://schemas.microsoft.com/office/drawing/2014/main" id="{CB9C6E94-E1EF-40A1-AA21-784E2F70C01D}"/>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E2E78F4B-CD49-45F0-814A-87FA087EE513}"/>
              </a:ext>
            </a:extLst>
          </p:cNvPr>
          <p:cNvSpPr>
            <a:spLocks noGrp="1"/>
          </p:cNvSpPr>
          <p:nvPr>
            <p:ph type="sldNum" sz="quarter" idx="12"/>
          </p:nvPr>
        </p:nvSpPr>
        <p:spPr/>
        <p:txBody>
          <a:bodyPr/>
          <a:lstStyle>
            <a:lvl1pPr>
              <a:defRPr/>
            </a:lvl1pPr>
          </a:lstStyle>
          <a:p>
            <a:fld id="{8A9C99BC-6855-4AE9-A9BA-D49884FE09A3}" type="slidenum">
              <a:rPr lang="en-US" altLang="en-US"/>
              <a:pPr/>
              <a:t>‹#›</a:t>
            </a:fld>
            <a:endParaRPr lang="en-US" altLang="en-US"/>
          </a:p>
        </p:txBody>
      </p:sp>
    </p:spTree>
    <p:extLst>
      <p:ext uri="{BB962C8B-B14F-4D97-AF65-F5344CB8AC3E}">
        <p14:creationId xmlns:p14="http://schemas.microsoft.com/office/powerpoint/2010/main" val="386173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39B8D809-C1E3-4DF1-BDED-BC4BA199A3BC}"/>
              </a:ext>
            </a:extLst>
          </p:cNvPr>
          <p:cNvSpPr>
            <a:spLocks noGrp="1"/>
          </p:cNvSpPr>
          <p:nvPr>
            <p:ph type="dt" sz="half" idx="10"/>
          </p:nvPr>
        </p:nvSpPr>
        <p:spPr/>
        <p:txBody>
          <a:bodyPr/>
          <a:lstStyle>
            <a:lvl1pPr>
              <a:defRPr/>
            </a:lvl1pPr>
          </a:lstStyle>
          <a:p>
            <a:pPr>
              <a:defRPr/>
            </a:pPr>
            <a:fld id="{F3B65B36-A155-43BD-9E26-FA60F8CFBC15}" type="datetime1">
              <a:rPr lang="en-US"/>
              <a:pPr>
                <a:defRPr/>
              </a:pPr>
              <a:t>12/3/2019</a:t>
            </a:fld>
            <a:endParaRPr lang="en-US"/>
          </a:p>
        </p:txBody>
      </p:sp>
      <p:sp>
        <p:nvSpPr>
          <p:cNvPr id="3" name="Footer Placeholder 2">
            <a:extLst>
              <a:ext uri="{FF2B5EF4-FFF2-40B4-BE49-F238E27FC236}">
                <a16:creationId xmlns:a16="http://schemas.microsoft.com/office/drawing/2014/main" id="{449BD73B-6774-4869-BDE2-290FA255273D}"/>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781BE458-489C-482D-89EA-AE9D43FD26F7}"/>
              </a:ext>
            </a:extLst>
          </p:cNvPr>
          <p:cNvSpPr>
            <a:spLocks noGrp="1"/>
          </p:cNvSpPr>
          <p:nvPr>
            <p:ph type="sldNum" sz="quarter" idx="12"/>
          </p:nvPr>
        </p:nvSpPr>
        <p:spPr/>
        <p:txBody>
          <a:bodyPr/>
          <a:lstStyle>
            <a:lvl1pPr>
              <a:defRPr/>
            </a:lvl1pPr>
          </a:lstStyle>
          <a:p>
            <a:fld id="{C69AE283-A0CA-4C75-B219-862DDDCD29D4}" type="slidenum">
              <a:rPr lang="en-US" altLang="en-US"/>
              <a:pPr/>
              <a:t>‹#›</a:t>
            </a:fld>
            <a:endParaRPr lang="en-US" altLang="en-US"/>
          </a:p>
        </p:txBody>
      </p:sp>
    </p:spTree>
    <p:extLst>
      <p:ext uri="{BB962C8B-B14F-4D97-AF65-F5344CB8AC3E}">
        <p14:creationId xmlns:p14="http://schemas.microsoft.com/office/powerpoint/2010/main" val="244718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5AE94F7E-30F4-4F69-96DB-C558447A2F4A}"/>
              </a:ext>
            </a:extLst>
          </p:cNvPr>
          <p:cNvSpPr>
            <a:spLocks noGrp="1"/>
          </p:cNvSpPr>
          <p:nvPr>
            <p:ph type="dt" sz="half" idx="10"/>
          </p:nvPr>
        </p:nvSpPr>
        <p:spPr/>
        <p:txBody>
          <a:bodyPr/>
          <a:lstStyle>
            <a:lvl1pPr>
              <a:defRPr/>
            </a:lvl1pPr>
          </a:lstStyle>
          <a:p>
            <a:pPr>
              <a:defRPr/>
            </a:pPr>
            <a:fld id="{CAD48763-CFCC-4DFE-A998-5D593893D481}" type="datetime1">
              <a:rPr lang="en-US"/>
              <a:pPr>
                <a:defRPr/>
              </a:pPr>
              <a:t>12/3/2019</a:t>
            </a:fld>
            <a:endParaRPr lang="en-US"/>
          </a:p>
        </p:txBody>
      </p:sp>
      <p:sp>
        <p:nvSpPr>
          <p:cNvPr id="6" name="Footer Placeholder 2">
            <a:extLst>
              <a:ext uri="{FF2B5EF4-FFF2-40B4-BE49-F238E27FC236}">
                <a16:creationId xmlns:a16="http://schemas.microsoft.com/office/drawing/2014/main" id="{E5D896C8-3954-4636-A3C5-79AAF701FDF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EEE2730C-314A-4178-8C56-B2ED91638A7D}"/>
              </a:ext>
            </a:extLst>
          </p:cNvPr>
          <p:cNvSpPr>
            <a:spLocks noGrp="1"/>
          </p:cNvSpPr>
          <p:nvPr>
            <p:ph type="sldNum" sz="quarter" idx="12"/>
          </p:nvPr>
        </p:nvSpPr>
        <p:spPr/>
        <p:txBody>
          <a:bodyPr/>
          <a:lstStyle>
            <a:lvl1pPr>
              <a:defRPr/>
            </a:lvl1pPr>
          </a:lstStyle>
          <a:p>
            <a:fld id="{57779BC8-67BE-40D2-8139-BD2D0262CE55}" type="slidenum">
              <a:rPr lang="en-US" altLang="en-US"/>
              <a:pPr/>
              <a:t>‹#›</a:t>
            </a:fld>
            <a:endParaRPr lang="en-US" altLang="en-US"/>
          </a:p>
        </p:txBody>
      </p:sp>
    </p:spTree>
    <p:extLst>
      <p:ext uri="{BB962C8B-B14F-4D97-AF65-F5344CB8AC3E}">
        <p14:creationId xmlns:p14="http://schemas.microsoft.com/office/powerpoint/2010/main" val="3941792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5" name="Date Placeholder 13">
            <a:extLst>
              <a:ext uri="{FF2B5EF4-FFF2-40B4-BE49-F238E27FC236}">
                <a16:creationId xmlns:a16="http://schemas.microsoft.com/office/drawing/2014/main" id="{957C55D9-504A-4EDD-8141-528BBF232B3A}"/>
              </a:ext>
            </a:extLst>
          </p:cNvPr>
          <p:cNvSpPr>
            <a:spLocks noGrp="1"/>
          </p:cNvSpPr>
          <p:nvPr>
            <p:ph type="dt" sz="half" idx="10"/>
          </p:nvPr>
        </p:nvSpPr>
        <p:spPr/>
        <p:txBody>
          <a:bodyPr/>
          <a:lstStyle>
            <a:lvl1pPr>
              <a:defRPr/>
            </a:lvl1pPr>
          </a:lstStyle>
          <a:p>
            <a:pPr>
              <a:defRPr/>
            </a:pPr>
            <a:fld id="{7093AD2F-C6BB-492D-83AF-017794762CD7}" type="datetime1">
              <a:rPr lang="en-US"/>
              <a:pPr>
                <a:defRPr/>
              </a:pPr>
              <a:t>12/3/2019</a:t>
            </a:fld>
            <a:endParaRPr lang="en-US"/>
          </a:p>
        </p:txBody>
      </p:sp>
      <p:sp>
        <p:nvSpPr>
          <p:cNvPr id="6" name="Footer Placeholder 2">
            <a:extLst>
              <a:ext uri="{FF2B5EF4-FFF2-40B4-BE49-F238E27FC236}">
                <a16:creationId xmlns:a16="http://schemas.microsoft.com/office/drawing/2014/main" id="{B3D87AB6-D694-4048-B5EB-5B691F09F19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B57CB780-91E8-4CB2-8F5C-4DF91F2AA7BD}"/>
              </a:ext>
            </a:extLst>
          </p:cNvPr>
          <p:cNvSpPr>
            <a:spLocks noGrp="1"/>
          </p:cNvSpPr>
          <p:nvPr>
            <p:ph type="sldNum" sz="quarter" idx="12"/>
          </p:nvPr>
        </p:nvSpPr>
        <p:spPr/>
        <p:txBody>
          <a:bodyPr/>
          <a:lstStyle>
            <a:lvl1pPr>
              <a:defRPr/>
            </a:lvl1pPr>
          </a:lstStyle>
          <a:p>
            <a:fld id="{ED2C0F1C-6169-42E5-B40A-5B4A37919C32}" type="slidenum">
              <a:rPr lang="en-US" altLang="en-US"/>
              <a:pPr/>
              <a:t>‹#›</a:t>
            </a:fld>
            <a:endParaRPr lang="en-US" altLang="en-US"/>
          </a:p>
        </p:txBody>
      </p:sp>
    </p:spTree>
    <p:extLst>
      <p:ext uri="{BB962C8B-B14F-4D97-AF65-F5344CB8AC3E}">
        <p14:creationId xmlns:p14="http://schemas.microsoft.com/office/powerpoint/2010/main" val="4064800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B36CB0D-5A9F-4629-B583-446EE3CA39AA}"/>
              </a:ext>
            </a:extLst>
          </p:cNvPr>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29" name="Rectangle 28">
            <a:extLst>
              <a:ext uri="{FF2B5EF4-FFF2-40B4-BE49-F238E27FC236}">
                <a16:creationId xmlns:a16="http://schemas.microsoft.com/office/drawing/2014/main" id="{EAC14179-31C6-43B2-871A-58DC2FF9BF12}"/>
              </a:ext>
            </a:extLst>
          </p:cNvPr>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0" name="Rectangle 29">
            <a:extLst>
              <a:ext uri="{FF2B5EF4-FFF2-40B4-BE49-F238E27FC236}">
                <a16:creationId xmlns:a16="http://schemas.microsoft.com/office/drawing/2014/main" id="{0B16DBF8-44E2-4E7C-9991-7CDF34739AC1}"/>
              </a:ext>
            </a:extLst>
          </p:cNvPr>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1" name="Rectangle 30">
            <a:extLst>
              <a:ext uri="{FF2B5EF4-FFF2-40B4-BE49-F238E27FC236}">
                <a16:creationId xmlns:a16="http://schemas.microsoft.com/office/drawing/2014/main" id="{0C21AC9C-74D7-483D-98F1-21582405EB05}"/>
              </a:ext>
            </a:extLst>
          </p:cNvPr>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2" name="Rectangle 31">
            <a:extLst>
              <a:ext uri="{FF2B5EF4-FFF2-40B4-BE49-F238E27FC236}">
                <a16:creationId xmlns:a16="http://schemas.microsoft.com/office/drawing/2014/main" id="{39EC136D-E113-4481-8567-54EC0041BFAB}"/>
              </a:ext>
            </a:extLst>
          </p:cNvPr>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useBgFill="1">
        <p:nvSpPr>
          <p:cNvPr id="33" name="Rounded Rectangle 32">
            <a:extLst>
              <a:ext uri="{FF2B5EF4-FFF2-40B4-BE49-F238E27FC236}">
                <a16:creationId xmlns:a16="http://schemas.microsoft.com/office/drawing/2014/main" id="{8373EEC2-B32F-4CCF-92D5-C160F080837E}"/>
              </a:ext>
            </a:extLst>
          </p:cNvPr>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useBgFill="1">
        <p:nvSpPr>
          <p:cNvPr id="34" name="Rounded Rectangle 33">
            <a:extLst>
              <a:ext uri="{FF2B5EF4-FFF2-40B4-BE49-F238E27FC236}">
                <a16:creationId xmlns:a16="http://schemas.microsoft.com/office/drawing/2014/main" id="{9EB92388-D0A9-4151-BEA7-81E0FD5F89CA}"/>
              </a:ext>
            </a:extLst>
          </p:cNvPr>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5" name="Rectangle 34">
            <a:extLst>
              <a:ext uri="{FF2B5EF4-FFF2-40B4-BE49-F238E27FC236}">
                <a16:creationId xmlns:a16="http://schemas.microsoft.com/office/drawing/2014/main" id="{A7B3B02D-400B-469C-BEC1-8F7E0CB06478}"/>
              </a:ext>
            </a:extLst>
          </p:cNvPr>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6" name="Rectangle 35">
            <a:extLst>
              <a:ext uri="{FF2B5EF4-FFF2-40B4-BE49-F238E27FC236}">
                <a16:creationId xmlns:a16="http://schemas.microsoft.com/office/drawing/2014/main" id="{E5783FC3-74CF-4E3F-AD46-DD700CD715B3}"/>
              </a:ext>
            </a:extLst>
          </p:cNvPr>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7" name="Rectangle 36">
            <a:extLst>
              <a:ext uri="{FF2B5EF4-FFF2-40B4-BE49-F238E27FC236}">
                <a16:creationId xmlns:a16="http://schemas.microsoft.com/office/drawing/2014/main" id="{4AC0A063-11E0-406E-A57F-19E6EE9955AB}"/>
              </a:ext>
            </a:extLst>
          </p:cNvPr>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8" name="Rectangle 37">
            <a:extLst>
              <a:ext uri="{FF2B5EF4-FFF2-40B4-BE49-F238E27FC236}">
                <a16:creationId xmlns:a16="http://schemas.microsoft.com/office/drawing/2014/main" id="{47A336F1-656A-443E-9CE4-73B6887B0FF4}"/>
              </a:ext>
            </a:extLst>
          </p:cNvPr>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9" name="Rectangle 38">
            <a:extLst>
              <a:ext uri="{FF2B5EF4-FFF2-40B4-BE49-F238E27FC236}">
                <a16:creationId xmlns:a16="http://schemas.microsoft.com/office/drawing/2014/main" id="{7BF2C3C8-AF0B-47E7-9169-E042C778FC6E}"/>
              </a:ext>
            </a:extLst>
          </p:cNvPr>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40" name="Rectangle 39">
            <a:extLst>
              <a:ext uri="{FF2B5EF4-FFF2-40B4-BE49-F238E27FC236}">
                <a16:creationId xmlns:a16="http://schemas.microsoft.com/office/drawing/2014/main" id="{BB5E7A08-F8CD-4CF1-B2DB-4C2F9A61214D}"/>
              </a:ext>
            </a:extLst>
          </p:cNvPr>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039" name="Title Placeholder 21">
            <a:extLst>
              <a:ext uri="{FF2B5EF4-FFF2-40B4-BE49-F238E27FC236}">
                <a16:creationId xmlns:a16="http://schemas.microsoft.com/office/drawing/2014/main" id="{CCDC34F5-B117-4970-956B-E14734FB1001}"/>
              </a:ext>
            </a:extLst>
          </p:cNvPr>
          <p:cNvSpPr>
            <a:spLocks noGrp="1"/>
          </p:cNvSpPr>
          <p:nvPr>
            <p:ph type="title"/>
          </p:nvPr>
        </p:nvSpPr>
        <p:spPr bwMode="auto">
          <a:xfrm>
            <a:off x="457200" y="1143000"/>
            <a:ext cx="822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0" name="Text Placeholder 12">
            <a:extLst>
              <a:ext uri="{FF2B5EF4-FFF2-40B4-BE49-F238E27FC236}">
                <a16:creationId xmlns:a16="http://schemas.microsoft.com/office/drawing/2014/main" id="{2815BB91-8442-4C1E-95EA-3A569220B75D}"/>
              </a:ext>
            </a:extLst>
          </p:cNvPr>
          <p:cNvSpPr>
            <a:spLocks noGrp="1"/>
          </p:cNvSpPr>
          <p:nvPr>
            <p:ph type="body" idx="1"/>
          </p:nvPr>
        </p:nvSpPr>
        <p:spPr bwMode="auto">
          <a:xfrm>
            <a:off x="457200" y="2249488"/>
            <a:ext cx="82296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id="{67E15F1D-C9F2-44C8-95F2-991201656551}"/>
              </a:ext>
            </a:extLst>
          </p:cNvPr>
          <p:cNvSpPr>
            <a:spLocks noGrp="1"/>
          </p:cNvSpPr>
          <p:nvPr>
            <p:ph type="dt" sz="half" idx="2"/>
          </p:nvPr>
        </p:nvSpPr>
        <p:spPr>
          <a:xfrm>
            <a:off x="6586538" y="612775"/>
            <a:ext cx="957262" cy="457200"/>
          </a:xfrm>
          <a:prstGeom prst="rect">
            <a:avLst/>
          </a:prstGeom>
        </p:spPr>
        <p:txBody>
          <a:bodyPr vert="horz"/>
          <a:lstStyle>
            <a:lvl1pPr algn="l" eaLnBrk="1" latinLnBrk="0" hangingPunct="1">
              <a:defRPr kumimoji="0" sz="800">
                <a:solidFill>
                  <a:schemeClr val="accent2"/>
                </a:solidFill>
                <a:cs typeface="Arial" charset="0"/>
              </a:defRPr>
            </a:lvl1pPr>
          </a:lstStyle>
          <a:p>
            <a:pPr>
              <a:defRPr/>
            </a:pPr>
            <a:fld id="{E09B0754-0B75-4C13-A91A-F2CBDD892ABD}" type="datetime1">
              <a:rPr lang="en-US"/>
              <a:pPr>
                <a:defRPr/>
              </a:pPr>
              <a:t>12/3/2019</a:t>
            </a:fld>
            <a:endParaRPr lang="en-US"/>
          </a:p>
        </p:txBody>
      </p:sp>
      <p:sp>
        <p:nvSpPr>
          <p:cNvPr id="3" name="Footer Placeholder 2">
            <a:extLst>
              <a:ext uri="{FF2B5EF4-FFF2-40B4-BE49-F238E27FC236}">
                <a16:creationId xmlns:a16="http://schemas.microsoft.com/office/drawing/2014/main" id="{5587DFFB-5611-475C-9F47-A94924EC2E53}"/>
              </a:ext>
            </a:extLst>
          </p:cNvPr>
          <p:cNvSpPr>
            <a:spLocks noGrp="1"/>
          </p:cNvSpPr>
          <p:nvPr>
            <p:ph type="ftr" sz="quarter" idx="3"/>
          </p:nvPr>
        </p:nvSpPr>
        <p:spPr>
          <a:xfrm>
            <a:off x="5257800" y="612775"/>
            <a:ext cx="1325563" cy="457200"/>
          </a:xfrm>
          <a:prstGeom prst="rect">
            <a:avLst/>
          </a:prstGeom>
        </p:spPr>
        <p:txBody>
          <a:bodyPr vert="horz"/>
          <a:lstStyle>
            <a:lvl1pPr algn="r" eaLnBrk="1" latinLnBrk="0" hangingPunct="1">
              <a:defRPr kumimoji="0" sz="800">
                <a:solidFill>
                  <a:schemeClr val="accent2"/>
                </a:solidFill>
                <a:cs typeface="Arial" charset="0"/>
              </a:defRPr>
            </a:lvl1pPr>
          </a:lstStyle>
          <a:p>
            <a:pPr>
              <a:defRPr/>
            </a:pPr>
            <a:endParaRPr lang="en-US"/>
          </a:p>
        </p:txBody>
      </p:sp>
      <p:sp>
        <p:nvSpPr>
          <p:cNvPr id="23" name="Slide Number Placeholder 22">
            <a:extLst>
              <a:ext uri="{FF2B5EF4-FFF2-40B4-BE49-F238E27FC236}">
                <a16:creationId xmlns:a16="http://schemas.microsoft.com/office/drawing/2014/main" id="{18E547DB-D1E8-4ED5-85CB-9003B5882D5F}"/>
              </a:ext>
            </a:extLst>
          </p:cNvPr>
          <p:cNvSpPr>
            <a:spLocks noGrp="1"/>
          </p:cNvSpPr>
          <p:nvPr>
            <p:ph type="sldNum" sz="quarter" idx="4"/>
          </p:nvPr>
        </p:nvSpPr>
        <p:spPr>
          <a:xfrm>
            <a:off x="8174038" y="1588"/>
            <a:ext cx="762000" cy="366712"/>
          </a:xfrm>
          <a:prstGeom prst="rect">
            <a:avLst/>
          </a:prstGeom>
        </p:spPr>
        <p:txBody>
          <a:bodyPr vert="horz" wrap="square" lIns="91440" tIns="45720" rIns="91440" bIns="45720" numCol="1" anchor="b" anchorCtr="0" compatLnSpc="1">
            <a:prstTxWarp prst="textNoShape">
              <a:avLst/>
            </a:prstTxWarp>
          </a:bodyPr>
          <a:lstStyle>
            <a:lvl1pPr algn="r">
              <a:defRPr>
                <a:solidFill>
                  <a:srgbClr val="FFFFFF"/>
                </a:solidFill>
              </a:defRPr>
            </a:lvl1pPr>
          </a:lstStyle>
          <a:p>
            <a:fld id="{83996718-1F06-4A0D-9A65-61C1E905449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867" r:id="rId1"/>
    <p:sldLayoutId id="2147483859" r:id="rId2"/>
    <p:sldLayoutId id="2147483860" r:id="rId3"/>
    <p:sldLayoutId id="2147483861" r:id="rId4"/>
    <p:sldLayoutId id="2147483868" r:id="rId5"/>
    <p:sldLayoutId id="2147483869" r:id="rId6"/>
    <p:sldLayoutId id="2147483862" r:id="rId7"/>
    <p:sldLayoutId id="2147483863" r:id="rId8"/>
    <p:sldLayoutId id="2147483864" r:id="rId9"/>
    <p:sldLayoutId id="2147483865" r:id="rId10"/>
    <p:sldLayoutId id="2147483866" r:id="rId11"/>
  </p:sldLayoutIdLst>
  <p:hf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itchFamily="34" charset="0"/>
        </a:defRPr>
      </a:lvl2pPr>
      <a:lvl3pPr algn="l" rtl="0" eaLnBrk="0" fontAlgn="base" hangingPunct="0">
        <a:spcBef>
          <a:spcPct val="0"/>
        </a:spcBef>
        <a:spcAft>
          <a:spcPct val="0"/>
        </a:spcAft>
        <a:defRPr sz="4000">
          <a:solidFill>
            <a:schemeClr val="tx2"/>
          </a:solidFill>
          <a:latin typeface="Trebuchet MS" pitchFamily="34" charset="0"/>
        </a:defRPr>
      </a:lvl3pPr>
      <a:lvl4pPr algn="l" rtl="0" eaLnBrk="0" fontAlgn="base" hangingPunct="0">
        <a:spcBef>
          <a:spcPct val="0"/>
        </a:spcBef>
        <a:spcAft>
          <a:spcPct val="0"/>
        </a:spcAft>
        <a:defRPr sz="4000">
          <a:solidFill>
            <a:schemeClr val="tx2"/>
          </a:solidFill>
          <a:latin typeface="Trebuchet MS" pitchFamily="34" charset="0"/>
        </a:defRPr>
      </a:lvl4pPr>
      <a:lvl5pPr algn="l" rtl="0" eaLnBrk="0" fontAlgn="base" hangingPunct="0">
        <a:spcBef>
          <a:spcPct val="0"/>
        </a:spcBef>
        <a:spcAft>
          <a:spcPct val="0"/>
        </a:spcAft>
        <a:defRPr sz="4000">
          <a:solidFill>
            <a:schemeClr val="tx2"/>
          </a:solidFill>
          <a:latin typeface="Trebuchet MS" pitchFamily="34" charset="0"/>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5125" indent="-255588" algn="l" rtl="0" eaLnBrk="0" fontAlgn="base" hangingPunct="0">
        <a:spcBef>
          <a:spcPts val="300"/>
        </a:spcBef>
        <a:spcAft>
          <a:spcPct val="0"/>
        </a:spcAft>
        <a:buClr>
          <a:srgbClr val="A04DA3"/>
        </a:buClr>
        <a:buFont typeface="Georgia" panose="02040502050405020303"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anose="05020102010507070707"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anose="05020102010507070707"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A04DA3"/>
        </a:buClr>
        <a:buFont typeface="Georgia" panose="02040502050405020303"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B5F78-482C-4F2C-ACF7-E9AE307B0D84}"/>
              </a:ext>
            </a:extLst>
          </p:cNvPr>
          <p:cNvSpPr>
            <a:spLocks noGrp="1"/>
          </p:cNvSpPr>
          <p:nvPr>
            <p:ph type="title"/>
          </p:nvPr>
        </p:nvSpPr>
        <p:spPr>
          <a:xfrm>
            <a:off x="359108" y="990600"/>
            <a:ext cx="8229600" cy="1066800"/>
          </a:xfrm>
        </p:spPr>
        <p:txBody>
          <a:bodyPr rtlCol="0">
            <a:normAutofit/>
          </a:bodyPr>
          <a:lstStyle/>
          <a:p>
            <a:pPr eaLnBrk="1" fontAlgn="auto" hangingPunct="1">
              <a:spcAft>
                <a:spcPts val="0"/>
              </a:spcAft>
              <a:defRPr/>
            </a:pPr>
            <a:r>
              <a:rPr lang="en-GB" b="1" dirty="0"/>
              <a:t>Edge Connectivity</a:t>
            </a:r>
            <a:endParaRPr lang="en-GB" dirty="0"/>
          </a:p>
        </p:txBody>
      </p:sp>
      <p:sp>
        <p:nvSpPr>
          <p:cNvPr id="3" name="Content Placeholder 2">
            <a:extLst>
              <a:ext uri="{FF2B5EF4-FFF2-40B4-BE49-F238E27FC236}">
                <a16:creationId xmlns:a16="http://schemas.microsoft.com/office/drawing/2014/main" id="{B1683731-3CAD-4501-9E17-CB32E21CB91F}"/>
              </a:ext>
            </a:extLst>
          </p:cNvPr>
          <p:cNvSpPr>
            <a:spLocks noGrp="1"/>
          </p:cNvSpPr>
          <p:nvPr>
            <p:ph idx="1"/>
          </p:nvPr>
        </p:nvSpPr>
        <p:spPr/>
        <p:txBody>
          <a:bodyPr rtlCol="0">
            <a:normAutofit lnSpcReduction="10000"/>
          </a:bodyPr>
          <a:lstStyle/>
          <a:p>
            <a:pPr marL="365760" indent="-256032" algn="just" eaLnBrk="1" fontAlgn="auto" hangingPunct="1">
              <a:spcAft>
                <a:spcPts val="0"/>
              </a:spcAft>
              <a:buClr>
                <a:schemeClr val="accent3"/>
              </a:buClr>
              <a:buFont typeface="Arial" pitchFamily="34" charset="0"/>
              <a:buChar char="•"/>
              <a:defRPr/>
            </a:pPr>
            <a:r>
              <a:rPr lang="en-GB" dirty="0"/>
              <a:t>The </a:t>
            </a:r>
            <a:r>
              <a:rPr lang="en-GB" b="1" dirty="0"/>
              <a:t>number of edges in the smallest cut set </a:t>
            </a:r>
            <a:r>
              <a:rPr lang="en-GB" dirty="0"/>
              <a:t>(i.e., cut set with fewest number of edges) is defined as the </a:t>
            </a:r>
            <a:r>
              <a:rPr lang="en-GB" i="1" dirty="0"/>
              <a:t>edge connectivity</a:t>
            </a:r>
            <a:r>
              <a:rPr lang="en-GB" dirty="0"/>
              <a:t> of G. </a:t>
            </a:r>
          </a:p>
          <a:p>
            <a:pPr marL="0" indent="0" algn="just" eaLnBrk="1" fontAlgn="auto" hangingPunct="1">
              <a:spcAft>
                <a:spcPts val="0"/>
              </a:spcAft>
              <a:buClr>
                <a:schemeClr val="accent3"/>
              </a:buClr>
              <a:buFont typeface="Arial" charset="0"/>
              <a:buNone/>
              <a:defRPr/>
            </a:pPr>
            <a:endParaRPr lang="en-GB" dirty="0"/>
          </a:p>
          <a:p>
            <a:pPr marL="365760" indent="-256032" algn="just" eaLnBrk="1" fontAlgn="auto" hangingPunct="1">
              <a:spcAft>
                <a:spcPts val="0"/>
              </a:spcAft>
              <a:buClr>
                <a:schemeClr val="accent3"/>
              </a:buClr>
              <a:buFont typeface="Arial" pitchFamily="34" charset="0"/>
              <a:buChar char="•"/>
              <a:defRPr/>
            </a:pPr>
            <a:r>
              <a:rPr lang="en-GB" dirty="0"/>
              <a:t>Edge connectivity of a connected graph can be defined as the minimum number of edges whose removal (i.e., deletion ) reduces the rank of the graph by one.</a:t>
            </a:r>
          </a:p>
          <a:p>
            <a:pPr marL="0" indent="0" algn="just" eaLnBrk="1" fontAlgn="auto" hangingPunct="1">
              <a:spcAft>
                <a:spcPts val="0"/>
              </a:spcAft>
              <a:buClr>
                <a:schemeClr val="accent3"/>
              </a:buClr>
              <a:buFont typeface="Arial" charset="0"/>
              <a:buNone/>
              <a:defRPr/>
            </a:pPr>
            <a:r>
              <a:rPr lang="en-GB" dirty="0"/>
              <a:t> </a:t>
            </a:r>
          </a:p>
          <a:p>
            <a:pPr marL="365760" indent="-256032" algn="just" eaLnBrk="1" fontAlgn="auto" hangingPunct="1">
              <a:spcAft>
                <a:spcPts val="0"/>
              </a:spcAft>
              <a:buClr>
                <a:schemeClr val="accent3"/>
              </a:buClr>
              <a:buFont typeface="Arial" pitchFamily="34" charset="0"/>
              <a:buChar char="•"/>
              <a:defRPr/>
            </a:pPr>
            <a:r>
              <a:rPr lang="en-GB" b="1" dirty="0"/>
              <a:t>The edge connectivity of a tree is one. </a:t>
            </a:r>
            <a:endParaRPr lang="en-GB" dirty="0"/>
          </a:p>
          <a:p>
            <a:pPr marL="365760" indent="-256032" algn="just" eaLnBrk="1" fontAlgn="auto" hangingPunct="1">
              <a:spcAft>
                <a:spcPts val="0"/>
              </a:spcAft>
              <a:buClr>
                <a:schemeClr val="accent3"/>
              </a:buClr>
              <a:buFont typeface="Arial" pitchFamily="34" charset="0"/>
              <a:buChar char="•"/>
              <a:defRPr/>
            </a:pPr>
            <a:endParaRPr lang="en-GB" dirty="0"/>
          </a:p>
        </p:txBody>
      </p:sp>
      <p:sp>
        <p:nvSpPr>
          <p:cNvPr id="5124" name="Slide Number Placeholder 3">
            <a:extLst>
              <a:ext uri="{FF2B5EF4-FFF2-40B4-BE49-F238E27FC236}">
                <a16:creationId xmlns:a16="http://schemas.microsoft.com/office/drawing/2014/main" id="{2FD5B873-7AC7-4F74-80D2-97B293802D4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742C707E-A49C-4B92-8F66-35FB1A08E543}" type="slidenum">
              <a:rPr lang="en-US" altLang="en-US">
                <a:solidFill>
                  <a:srgbClr val="FFFFFF"/>
                </a:solidFill>
              </a:rPr>
              <a:pPr eaLnBrk="1" hangingPunct="1"/>
              <a:t>1</a:t>
            </a:fld>
            <a:endParaRPr lang="en-US" altLang="en-US">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a:extLst>
              <a:ext uri="{FF2B5EF4-FFF2-40B4-BE49-F238E27FC236}">
                <a16:creationId xmlns:a16="http://schemas.microsoft.com/office/drawing/2014/main" id="{1DA495CE-C2F4-4CAC-9AE9-AE99D5868A7F}"/>
              </a:ext>
            </a:extLst>
          </p:cNvPr>
          <p:cNvSpPr>
            <a:spLocks noGrp="1"/>
          </p:cNvSpPr>
          <p:nvPr>
            <p:ph idx="1"/>
          </p:nvPr>
        </p:nvSpPr>
        <p:spPr>
          <a:xfrm>
            <a:off x="457200" y="685800"/>
            <a:ext cx="8229600" cy="5888038"/>
          </a:xfrm>
        </p:spPr>
        <p:txBody>
          <a:bodyPr/>
          <a:lstStyle/>
          <a:p>
            <a:pPr eaLnBrk="1" hangingPunct="1"/>
            <a:r>
              <a:rPr lang="en-GB" altLang="en-US" dirty="0"/>
              <a:t>A separable graph consists of two or more non-separable subgraphs. </a:t>
            </a:r>
          </a:p>
          <a:p>
            <a:pPr eaLnBrk="1" hangingPunct="1"/>
            <a:r>
              <a:rPr lang="en-GB" altLang="en-US" dirty="0"/>
              <a:t>Each of the largest non-separable subgraphs is called a </a:t>
            </a:r>
            <a:r>
              <a:rPr lang="en-GB" altLang="en-US" b="1" dirty="0"/>
              <a:t>block.</a:t>
            </a:r>
            <a:endParaRPr lang="en-IN" altLang="en-US" dirty="0"/>
          </a:p>
          <a:p>
            <a:pPr eaLnBrk="1" hangingPunct="1"/>
            <a:endParaRPr lang="en-IN" altLang="en-US" dirty="0"/>
          </a:p>
        </p:txBody>
      </p:sp>
      <p:pic>
        <p:nvPicPr>
          <p:cNvPr id="14339" name="Picture 27">
            <a:extLst>
              <a:ext uri="{FF2B5EF4-FFF2-40B4-BE49-F238E27FC236}">
                <a16:creationId xmlns:a16="http://schemas.microsoft.com/office/drawing/2014/main" id="{6E7B8586-C32F-4238-8B19-88DA2AB040E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2895600"/>
            <a:ext cx="7848600"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Slide Number Placeholder 3">
            <a:extLst>
              <a:ext uri="{FF2B5EF4-FFF2-40B4-BE49-F238E27FC236}">
                <a16:creationId xmlns:a16="http://schemas.microsoft.com/office/drawing/2014/main" id="{A5A9570A-386E-4C48-999E-9E81286C42D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054AE389-1094-4DED-903C-4F3E00E92588}" type="slidenum">
              <a:rPr lang="en-US" altLang="en-US">
                <a:solidFill>
                  <a:srgbClr val="FFFFFF"/>
                </a:solidFill>
              </a:rPr>
              <a:pPr eaLnBrk="1" hangingPunct="1"/>
              <a:t>10</a:t>
            </a:fld>
            <a:endParaRPr lang="en-US" altLang="en-US">
              <a:solidFill>
                <a:srgbClr val="FFFFFF"/>
              </a:solidFill>
            </a:endParaRPr>
          </a:p>
        </p:txBody>
      </p:sp>
    </p:spTree>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B0C73E37-D585-470B-BEDC-64E3A2640F8F}"/>
              </a:ext>
            </a:extLst>
          </p:cNvPr>
          <p:cNvSpPr>
            <a:spLocks noGrp="1"/>
          </p:cNvSpPr>
          <p:nvPr>
            <p:ph type="title"/>
          </p:nvPr>
        </p:nvSpPr>
        <p:spPr/>
        <p:txBody>
          <a:bodyPr/>
          <a:lstStyle/>
          <a:p>
            <a:pPr eaLnBrk="1" hangingPunct="1"/>
            <a:r>
              <a:rPr lang="en-GB" altLang="en-US" dirty="0"/>
              <a:t>Theorem</a:t>
            </a:r>
          </a:p>
        </p:txBody>
      </p:sp>
      <p:sp>
        <p:nvSpPr>
          <p:cNvPr id="15363" name="Content Placeholder 2">
            <a:extLst>
              <a:ext uri="{FF2B5EF4-FFF2-40B4-BE49-F238E27FC236}">
                <a16:creationId xmlns:a16="http://schemas.microsoft.com/office/drawing/2014/main" id="{E50795DF-95E0-41BD-AF2B-F8A535662E28}"/>
              </a:ext>
            </a:extLst>
          </p:cNvPr>
          <p:cNvSpPr>
            <a:spLocks noGrp="1"/>
          </p:cNvSpPr>
          <p:nvPr>
            <p:ph idx="1"/>
          </p:nvPr>
        </p:nvSpPr>
        <p:spPr>
          <a:xfrm>
            <a:off x="457200" y="2381250"/>
            <a:ext cx="8229600" cy="1885950"/>
          </a:xfrm>
        </p:spPr>
        <p:txBody>
          <a:bodyPr/>
          <a:lstStyle/>
          <a:p>
            <a:pPr algn="just" eaLnBrk="1" hangingPunct="1"/>
            <a:r>
              <a:rPr lang="en-GB" altLang="en-US" dirty="0"/>
              <a:t>A </a:t>
            </a:r>
            <a:r>
              <a:rPr lang="en-GB" altLang="en-US" b="1" dirty="0"/>
              <a:t>vertex </a:t>
            </a:r>
            <a:r>
              <a:rPr lang="en-GB" altLang="en-US" b="1" i="1" dirty="0"/>
              <a:t>v</a:t>
            </a:r>
            <a:r>
              <a:rPr lang="en-GB" altLang="en-US" dirty="0"/>
              <a:t> in a connected graph G is a </a:t>
            </a:r>
            <a:r>
              <a:rPr lang="en-GB" altLang="en-US" b="1" dirty="0"/>
              <a:t>cut-vertex </a:t>
            </a:r>
            <a:r>
              <a:rPr lang="en-GB" altLang="en-US" dirty="0"/>
              <a:t>if and only if there exist </a:t>
            </a:r>
            <a:r>
              <a:rPr lang="en-GB" altLang="en-US" b="1" dirty="0"/>
              <a:t>two vertices </a:t>
            </a:r>
            <a:r>
              <a:rPr lang="en-GB" altLang="en-US" b="1" i="1" dirty="0"/>
              <a:t>x </a:t>
            </a:r>
            <a:r>
              <a:rPr lang="en-GB" altLang="en-US" b="1" dirty="0"/>
              <a:t>and </a:t>
            </a:r>
            <a:r>
              <a:rPr lang="en-GB" altLang="en-US" b="1" i="1" dirty="0"/>
              <a:t>y</a:t>
            </a:r>
            <a:r>
              <a:rPr lang="en-GB" altLang="en-US" dirty="0"/>
              <a:t> in G such that </a:t>
            </a:r>
            <a:r>
              <a:rPr lang="en-GB" altLang="en-US" b="1" dirty="0"/>
              <a:t>every path between </a:t>
            </a:r>
            <a:r>
              <a:rPr lang="en-GB" altLang="en-US" b="1" i="1" dirty="0"/>
              <a:t>x</a:t>
            </a:r>
            <a:r>
              <a:rPr lang="en-GB" altLang="en-US" b="1" dirty="0"/>
              <a:t> and </a:t>
            </a:r>
            <a:r>
              <a:rPr lang="en-GB" altLang="en-US" b="1" i="1" dirty="0"/>
              <a:t>y </a:t>
            </a:r>
            <a:r>
              <a:rPr lang="en-GB" altLang="en-US" b="1" dirty="0"/>
              <a:t>passes through </a:t>
            </a:r>
            <a:r>
              <a:rPr lang="en-GB" altLang="en-US" b="1" i="1" dirty="0"/>
              <a:t>v. </a:t>
            </a:r>
          </a:p>
        </p:txBody>
      </p:sp>
      <p:sp>
        <p:nvSpPr>
          <p:cNvPr id="15364" name="Slide Number Placeholder 3">
            <a:extLst>
              <a:ext uri="{FF2B5EF4-FFF2-40B4-BE49-F238E27FC236}">
                <a16:creationId xmlns:a16="http://schemas.microsoft.com/office/drawing/2014/main" id="{622AA018-1BF2-4C3C-9F50-3E71343D3BE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4B8ABE31-3DFB-472E-ABA2-76D9C0BDC022}" type="slidenum">
              <a:rPr lang="en-US" altLang="en-US">
                <a:solidFill>
                  <a:srgbClr val="FFFFFF"/>
                </a:solidFill>
              </a:rPr>
              <a:pPr eaLnBrk="1" hangingPunct="1"/>
              <a:t>11</a:t>
            </a:fld>
            <a:endParaRPr lang="en-US" altLang="en-US">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B9C1F9-8518-4BE9-9B29-BBF7496777C2}"/>
              </a:ext>
            </a:extLst>
          </p:cNvPr>
          <p:cNvSpPr>
            <a:spLocks noGrp="1"/>
          </p:cNvSpPr>
          <p:nvPr>
            <p:ph idx="1"/>
          </p:nvPr>
        </p:nvSpPr>
        <p:spPr>
          <a:xfrm>
            <a:off x="457200" y="1524000"/>
            <a:ext cx="8229600" cy="4745038"/>
          </a:xfrm>
        </p:spPr>
        <p:txBody>
          <a:bodyPr/>
          <a:lstStyle/>
          <a:p>
            <a:pPr algn="just" eaLnBrk="1" hangingPunct="1"/>
            <a:r>
              <a:rPr lang="en-IN" altLang="en-US" dirty="0"/>
              <a:t>Given </a:t>
            </a:r>
            <a:r>
              <a:rPr lang="en-IN" altLang="en-US" i="1" dirty="0"/>
              <a:t>n</a:t>
            </a:r>
            <a:r>
              <a:rPr lang="en-IN" altLang="en-US" dirty="0"/>
              <a:t> stations, that are to be connected by means of </a:t>
            </a:r>
            <a:r>
              <a:rPr lang="en-IN" altLang="en-US" i="1" dirty="0"/>
              <a:t>e</a:t>
            </a:r>
            <a:r>
              <a:rPr lang="en-IN" altLang="en-US" dirty="0"/>
              <a:t> lines (telephone lines, bridges, rails, tunnels or highways).</a:t>
            </a:r>
          </a:p>
          <a:p>
            <a:pPr algn="just" eaLnBrk="1" hangingPunct="1"/>
            <a:endParaRPr lang="en-IN" altLang="en-US" dirty="0"/>
          </a:p>
          <a:p>
            <a:pPr algn="just" eaLnBrk="1" hangingPunct="1"/>
            <a:r>
              <a:rPr lang="en-IN" altLang="en-US" dirty="0"/>
              <a:t>What is the best way of connecting ???</a:t>
            </a:r>
          </a:p>
          <a:p>
            <a:pPr algn="just" eaLnBrk="1" hangingPunct="1"/>
            <a:endParaRPr lang="en-IN" altLang="en-US" dirty="0"/>
          </a:p>
          <a:p>
            <a:pPr algn="just" eaLnBrk="1" hangingPunct="1"/>
            <a:r>
              <a:rPr lang="en-GB" altLang="en-US" dirty="0"/>
              <a:t>Construct a graph with </a:t>
            </a:r>
            <a:r>
              <a:rPr lang="en-GB" altLang="en-US" i="1" dirty="0"/>
              <a:t>n </a:t>
            </a:r>
            <a:r>
              <a:rPr lang="en-GB" altLang="en-US" dirty="0"/>
              <a:t>vertices and </a:t>
            </a:r>
            <a:r>
              <a:rPr lang="en-GB" altLang="en-US" i="1" dirty="0"/>
              <a:t>e</a:t>
            </a:r>
            <a:r>
              <a:rPr lang="en-GB" altLang="en-US" dirty="0"/>
              <a:t> edges that has the maximum possible edge connectivity and vertex connectivity.</a:t>
            </a:r>
          </a:p>
          <a:p>
            <a:pPr algn="just" eaLnBrk="1" hangingPunct="1"/>
            <a:endParaRPr lang="en-IN" altLang="en-US" dirty="0"/>
          </a:p>
          <a:p>
            <a:pPr algn="just" eaLnBrk="1" hangingPunct="1"/>
            <a:endParaRPr lang="en-IN" altLang="en-US" dirty="0"/>
          </a:p>
        </p:txBody>
      </p:sp>
      <p:sp>
        <p:nvSpPr>
          <p:cNvPr id="16387" name="Title 1">
            <a:extLst>
              <a:ext uri="{FF2B5EF4-FFF2-40B4-BE49-F238E27FC236}">
                <a16:creationId xmlns:a16="http://schemas.microsoft.com/office/drawing/2014/main" id="{B66FB6B2-6315-40A8-A522-F6D25AA50756}"/>
              </a:ext>
            </a:extLst>
          </p:cNvPr>
          <p:cNvSpPr>
            <a:spLocks noGrp="1"/>
          </p:cNvSpPr>
          <p:nvPr>
            <p:ph type="title"/>
          </p:nvPr>
        </p:nvSpPr>
        <p:spPr>
          <a:xfrm>
            <a:off x="457200" y="609600"/>
            <a:ext cx="8229600" cy="914400"/>
          </a:xfrm>
        </p:spPr>
        <p:txBody>
          <a:bodyPr/>
          <a:lstStyle/>
          <a:p>
            <a:pPr eaLnBrk="1" hangingPunct="1"/>
            <a:r>
              <a:rPr lang="en-IN" altLang="en-US" dirty="0"/>
              <a:t>An Application</a:t>
            </a:r>
          </a:p>
        </p:txBody>
      </p:sp>
      <p:sp>
        <p:nvSpPr>
          <p:cNvPr id="16388" name="Slide Number Placeholder 3">
            <a:extLst>
              <a:ext uri="{FF2B5EF4-FFF2-40B4-BE49-F238E27FC236}">
                <a16:creationId xmlns:a16="http://schemas.microsoft.com/office/drawing/2014/main" id="{6DBA66C6-E597-4268-A28C-EA6FEABF54A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83517861-3809-4DA7-BBC3-6EF5399C8A5C}" type="slidenum">
              <a:rPr lang="en-US" altLang="en-US">
                <a:solidFill>
                  <a:srgbClr val="FFFFFF"/>
                </a:solidFill>
              </a:rPr>
              <a:pPr eaLnBrk="1" hangingPunct="1"/>
              <a:t>12</a:t>
            </a:fld>
            <a:endParaRPr lang="en-US" altLang="en-US">
              <a:solidFill>
                <a:srgbClr val="FFFFFF"/>
              </a:solidFill>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2BC5A2D9-60D0-42F2-A743-13ABCB4266B1}"/>
              </a:ext>
            </a:extLst>
          </p:cNvPr>
          <p:cNvSpPr>
            <a:spLocks noGrp="1"/>
          </p:cNvSpPr>
          <p:nvPr>
            <p:ph type="title"/>
          </p:nvPr>
        </p:nvSpPr>
        <p:spPr>
          <a:xfrm>
            <a:off x="457200" y="838200"/>
            <a:ext cx="8229600" cy="1066800"/>
          </a:xfrm>
        </p:spPr>
        <p:txBody>
          <a:bodyPr/>
          <a:lstStyle/>
          <a:p>
            <a:pPr eaLnBrk="1" hangingPunct="1"/>
            <a:r>
              <a:rPr lang="en-GB" altLang="en-US"/>
              <a:t>For eg: graph with </a:t>
            </a:r>
            <a:r>
              <a:rPr lang="en-GB" altLang="en-US" i="1"/>
              <a:t>n</a:t>
            </a:r>
            <a:r>
              <a:rPr lang="en-GB" altLang="en-US"/>
              <a:t>=8 and </a:t>
            </a:r>
            <a:r>
              <a:rPr lang="en-GB" altLang="en-US" i="1"/>
              <a:t>e</a:t>
            </a:r>
            <a:r>
              <a:rPr lang="en-GB" altLang="en-US"/>
              <a:t>=16</a:t>
            </a:r>
          </a:p>
        </p:txBody>
      </p:sp>
      <p:sp>
        <p:nvSpPr>
          <p:cNvPr id="17411" name="Content Placeholder 5">
            <a:extLst>
              <a:ext uri="{FF2B5EF4-FFF2-40B4-BE49-F238E27FC236}">
                <a16:creationId xmlns:a16="http://schemas.microsoft.com/office/drawing/2014/main" id="{12509405-9EDD-4FE7-9ECF-49DFBF7ADCEC}"/>
              </a:ext>
            </a:extLst>
          </p:cNvPr>
          <p:cNvSpPr>
            <a:spLocks noGrp="1"/>
          </p:cNvSpPr>
          <p:nvPr>
            <p:ph idx="1"/>
          </p:nvPr>
        </p:nvSpPr>
        <p:spPr/>
        <p:txBody>
          <a:bodyPr/>
          <a:lstStyle/>
          <a:p>
            <a:pPr eaLnBrk="1" hangingPunct="1"/>
            <a:endParaRPr lang="en-IN" altLang="en-US"/>
          </a:p>
          <a:p>
            <a:pPr eaLnBrk="1" hangingPunct="1"/>
            <a:endParaRPr lang="en-IN" altLang="en-US"/>
          </a:p>
          <a:p>
            <a:pPr eaLnBrk="1" hangingPunct="1"/>
            <a:endParaRPr lang="en-IN" altLang="en-US"/>
          </a:p>
          <a:p>
            <a:pPr eaLnBrk="1" hangingPunct="1"/>
            <a:endParaRPr lang="en-IN" altLang="en-US"/>
          </a:p>
          <a:p>
            <a:pPr eaLnBrk="1" hangingPunct="1"/>
            <a:endParaRPr lang="en-IN" altLang="en-US"/>
          </a:p>
          <a:p>
            <a:pPr eaLnBrk="1" hangingPunct="1"/>
            <a:endParaRPr lang="en-IN" altLang="en-US"/>
          </a:p>
          <a:p>
            <a:pPr eaLnBrk="1" hangingPunct="1"/>
            <a:endParaRPr lang="en-IN" altLang="en-US"/>
          </a:p>
          <a:p>
            <a:pPr eaLnBrk="1" hangingPunct="1"/>
            <a:r>
              <a:rPr lang="en-IN" altLang="en-US"/>
              <a:t>EC = 3</a:t>
            </a:r>
          </a:p>
          <a:p>
            <a:pPr eaLnBrk="1" hangingPunct="1"/>
            <a:r>
              <a:rPr lang="en-IN" altLang="en-US"/>
              <a:t>VC = 1</a:t>
            </a:r>
          </a:p>
        </p:txBody>
      </p:sp>
      <p:sp>
        <p:nvSpPr>
          <p:cNvPr id="17412" name="Slide Number Placeholder 3">
            <a:extLst>
              <a:ext uri="{FF2B5EF4-FFF2-40B4-BE49-F238E27FC236}">
                <a16:creationId xmlns:a16="http://schemas.microsoft.com/office/drawing/2014/main" id="{CABA33D9-3FF7-4C1D-A046-9D335C7B98F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AC8CAAFC-6617-4972-BAF1-0A6ADC8CAEE2}" type="slidenum">
              <a:rPr lang="en-US" altLang="en-US">
                <a:solidFill>
                  <a:srgbClr val="FFFFFF"/>
                </a:solidFill>
              </a:rPr>
              <a:pPr eaLnBrk="1" hangingPunct="1"/>
              <a:t>13</a:t>
            </a:fld>
            <a:endParaRPr lang="en-US" altLang="en-US">
              <a:solidFill>
                <a:srgbClr val="FFFFFF"/>
              </a:solidFill>
            </a:endParaRPr>
          </a:p>
        </p:txBody>
      </p:sp>
      <p:pic>
        <p:nvPicPr>
          <p:cNvPr id="17413" name="Picture 2">
            <a:extLst>
              <a:ext uri="{FF2B5EF4-FFF2-40B4-BE49-F238E27FC236}">
                <a16:creationId xmlns:a16="http://schemas.microsoft.com/office/drawing/2014/main" id="{CFAFB09E-71E5-42F7-960D-BA8164C9A6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4575" y="2209800"/>
            <a:ext cx="451485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a:extLst>
              <a:ext uri="{FF2B5EF4-FFF2-40B4-BE49-F238E27FC236}">
                <a16:creationId xmlns:a16="http://schemas.microsoft.com/office/drawing/2014/main" id="{0999D34D-816F-41EF-AE5C-16F97EC1B0D0}"/>
              </a:ext>
            </a:extLst>
          </p:cNvPr>
          <p:cNvSpPr>
            <a:spLocks noGrp="1"/>
          </p:cNvSpPr>
          <p:nvPr>
            <p:ph idx="1"/>
          </p:nvPr>
        </p:nvSpPr>
        <p:spPr>
          <a:xfrm>
            <a:off x="457200" y="1219200"/>
            <a:ext cx="8229600" cy="5354638"/>
          </a:xfrm>
        </p:spPr>
        <p:txBody>
          <a:bodyPr/>
          <a:lstStyle/>
          <a:p>
            <a:pPr eaLnBrk="1" hangingPunct="1"/>
            <a:endParaRPr lang="en-GB" altLang="en-US"/>
          </a:p>
          <a:p>
            <a:pPr eaLnBrk="1" hangingPunct="1"/>
            <a:endParaRPr lang="en-GB" altLang="en-US"/>
          </a:p>
          <a:p>
            <a:pPr eaLnBrk="1" hangingPunct="1"/>
            <a:endParaRPr lang="en-GB" altLang="en-US"/>
          </a:p>
          <a:p>
            <a:pPr eaLnBrk="1" hangingPunct="1"/>
            <a:endParaRPr lang="en-GB" altLang="en-US"/>
          </a:p>
          <a:p>
            <a:pPr eaLnBrk="1" hangingPunct="1"/>
            <a:endParaRPr lang="en-GB" altLang="en-US"/>
          </a:p>
          <a:p>
            <a:pPr eaLnBrk="1" hangingPunct="1"/>
            <a:endParaRPr lang="en-GB" altLang="en-US"/>
          </a:p>
          <a:p>
            <a:pPr eaLnBrk="1" hangingPunct="1"/>
            <a:endParaRPr lang="en-GB" altLang="en-US"/>
          </a:p>
          <a:p>
            <a:pPr eaLnBrk="1" hangingPunct="1"/>
            <a:endParaRPr lang="en-GB" altLang="en-US"/>
          </a:p>
          <a:p>
            <a:pPr eaLnBrk="1" hangingPunct="1"/>
            <a:endParaRPr lang="en-GB" altLang="en-US"/>
          </a:p>
          <a:p>
            <a:pPr eaLnBrk="1" hangingPunct="1"/>
            <a:r>
              <a:rPr lang="en-GB" altLang="en-US"/>
              <a:t>EC = VC = 4</a:t>
            </a:r>
          </a:p>
        </p:txBody>
      </p:sp>
      <p:pic>
        <p:nvPicPr>
          <p:cNvPr id="18435" name="Picture 4">
            <a:extLst>
              <a:ext uri="{FF2B5EF4-FFF2-40B4-BE49-F238E27FC236}">
                <a16:creationId xmlns:a16="http://schemas.microsoft.com/office/drawing/2014/main" id="{0EB20950-3002-44FD-8386-33FEB8482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600200"/>
            <a:ext cx="6129338"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Slide Number Placeholder 4">
            <a:extLst>
              <a:ext uri="{FF2B5EF4-FFF2-40B4-BE49-F238E27FC236}">
                <a16:creationId xmlns:a16="http://schemas.microsoft.com/office/drawing/2014/main" id="{407AF25E-A491-4B46-AB87-69BDA317948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4B9AA714-7A66-4ACC-8011-AF569D7D8C2D}" type="slidenum">
              <a:rPr lang="en-US" altLang="en-US">
                <a:solidFill>
                  <a:srgbClr val="FFFFFF"/>
                </a:solidFill>
              </a:rPr>
              <a:pPr eaLnBrk="1" hangingPunct="1"/>
              <a:t>14</a:t>
            </a:fld>
            <a:endParaRPr lang="en-US" altLang="en-US">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a:extLst>
              <a:ext uri="{FF2B5EF4-FFF2-40B4-BE49-F238E27FC236}">
                <a16:creationId xmlns:a16="http://schemas.microsoft.com/office/drawing/2014/main" id="{23820B58-A7B1-4262-A971-67534BB23C87}"/>
              </a:ext>
            </a:extLst>
          </p:cNvPr>
          <p:cNvSpPr>
            <a:spLocks noGrp="1"/>
          </p:cNvSpPr>
          <p:nvPr>
            <p:ph idx="1"/>
          </p:nvPr>
        </p:nvSpPr>
        <p:spPr>
          <a:xfrm>
            <a:off x="457200" y="1066800"/>
            <a:ext cx="8229600" cy="5059363"/>
          </a:xfrm>
        </p:spPr>
        <p:txBody>
          <a:bodyPr/>
          <a:lstStyle/>
          <a:p>
            <a:pPr algn="just" eaLnBrk="1" hangingPunct="1">
              <a:buFont typeface="Georgia" panose="02040502050405020303" pitchFamily="18" charset="0"/>
              <a:buNone/>
            </a:pPr>
            <a:r>
              <a:rPr lang="en-GB" altLang="en-US" b="1" dirty="0"/>
              <a:t>Theorem:</a:t>
            </a:r>
          </a:p>
          <a:p>
            <a:pPr algn="just" eaLnBrk="1" hangingPunct="1">
              <a:buFont typeface="Georgia" panose="02040502050405020303" pitchFamily="18" charset="0"/>
              <a:buNone/>
            </a:pPr>
            <a:endParaRPr lang="en-GB" altLang="en-US" dirty="0"/>
          </a:p>
          <a:p>
            <a:pPr algn="just" eaLnBrk="1" hangingPunct="1">
              <a:buFont typeface="Arial" panose="020B0604020202020204" pitchFamily="34" charset="0"/>
              <a:buChar char="•"/>
            </a:pPr>
            <a:r>
              <a:rPr lang="en-GB" altLang="en-US" dirty="0"/>
              <a:t>The edge connectivity of a graph G cannot exceed the degree of the vertex with the smallest degree in G. </a:t>
            </a:r>
          </a:p>
          <a:p>
            <a:pPr algn="just" eaLnBrk="1" hangingPunct="1">
              <a:buFont typeface="Georgia" panose="02040502050405020303" pitchFamily="18" charset="0"/>
              <a:buNone/>
            </a:pPr>
            <a:endParaRPr lang="en-GB" altLang="en-US" dirty="0"/>
          </a:p>
          <a:p>
            <a:pPr algn="just" eaLnBrk="1" hangingPunct="1">
              <a:buFont typeface="Georgia" panose="02040502050405020303" pitchFamily="18" charset="0"/>
              <a:buNone/>
            </a:pPr>
            <a:r>
              <a:rPr lang="en-GB" altLang="en-US" b="1" dirty="0"/>
              <a:t>Theorem:</a:t>
            </a:r>
          </a:p>
          <a:p>
            <a:pPr algn="just" eaLnBrk="1" hangingPunct="1">
              <a:buFont typeface="Arial" panose="020B0604020202020204" pitchFamily="34" charset="0"/>
              <a:buChar char="•"/>
            </a:pPr>
            <a:endParaRPr lang="en-GB" altLang="en-US" dirty="0"/>
          </a:p>
          <a:p>
            <a:pPr algn="just" eaLnBrk="1" hangingPunct="1">
              <a:buFont typeface="Arial" panose="020B0604020202020204" pitchFamily="34" charset="0"/>
              <a:buChar char="•"/>
            </a:pPr>
            <a:r>
              <a:rPr lang="en-GB" altLang="en-US" dirty="0"/>
              <a:t>The vertex connectivity of any graph G can never exceed the edge connectivity of G.</a:t>
            </a:r>
          </a:p>
          <a:p>
            <a:pPr algn="just" eaLnBrk="1" hangingPunct="1">
              <a:buFont typeface="Arial" panose="020B0604020202020204" pitchFamily="34" charset="0"/>
              <a:buChar char="•"/>
            </a:pPr>
            <a:endParaRPr lang="en-GB" altLang="en-US" dirty="0"/>
          </a:p>
        </p:txBody>
      </p:sp>
      <p:sp>
        <p:nvSpPr>
          <p:cNvPr id="19459" name="Slide Number Placeholder 2">
            <a:extLst>
              <a:ext uri="{FF2B5EF4-FFF2-40B4-BE49-F238E27FC236}">
                <a16:creationId xmlns:a16="http://schemas.microsoft.com/office/drawing/2014/main" id="{B3041CC4-3E80-4FC1-93E3-868DB639D58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F17D0C01-4AA2-4B94-B51A-7E461CD04C0E}" type="slidenum">
              <a:rPr lang="en-US" altLang="en-US">
                <a:solidFill>
                  <a:srgbClr val="FFFFFF"/>
                </a:solidFill>
              </a:rPr>
              <a:pPr eaLnBrk="1" hangingPunct="1"/>
              <a:t>15</a:t>
            </a:fld>
            <a:endParaRPr lang="en-US" altLang="en-US">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a:extLst>
              <a:ext uri="{FF2B5EF4-FFF2-40B4-BE49-F238E27FC236}">
                <a16:creationId xmlns:a16="http://schemas.microsoft.com/office/drawing/2014/main" id="{6B18CEFD-E842-4C1E-8942-AB64C8246A91}"/>
              </a:ext>
            </a:extLst>
          </p:cNvPr>
          <p:cNvSpPr>
            <a:spLocks noGrp="1"/>
          </p:cNvSpPr>
          <p:nvPr>
            <p:ph idx="1"/>
          </p:nvPr>
        </p:nvSpPr>
        <p:spPr>
          <a:xfrm>
            <a:off x="457200" y="990600"/>
            <a:ext cx="8229600" cy="5049838"/>
          </a:xfrm>
        </p:spPr>
        <p:txBody>
          <a:bodyPr/>
          <a:lstStyle/>
          <a:p>
            <a:pPr algn="just" eaLnBrk="1" hangingPunct="1"/>
            <a:r>
              <a:rPr lang="en-GB" altLang="en-US"/>
              <a:t>The maximum vertex connectivity one can achieve with a graph G of </a:t>
            </a:r>
            <a:r>
              <a:rPr lang="en-GB" altLang="en-US" i="1"/>
              <a:t>n</a:t>
            </a:r>
            <a:r>
              <a:rPr lang="en-GB" altLang="en-US"/>
              <a:t> vertices and </a:t>
            </a:r>
            <a:r>
              <a:rPr lang="en-GB" altLang="en-US" i="1"/>
              <a:t>e</a:t>
            </a:r>
            <a:r>
              <a:rPr lang="en-GB" altLang="en-US"/>
              <a:t> edges is the integral part of the number 2e/n.</a:t>
            </a:r>
            <a:r>
              <a:rPr lang="en-IN" altLang="en-US"/>
              <a:t> ie:</a:t>
            </a:r>
          </a:p>
          <a:p>
            <a:pPr algn="just" eaLnBrk="1" hangingPunct="1"/>
            <a:endParaRPr lang="en-IN" altLang="en-US"/>
          </a:p>
          <a:p>
            <a:pPr algn="just" eaLnBrk="1" hangingPunct="1"/>
            <a:endParaRPr lang="en-IN" altLang="en-US"/>
          </a:p>
          <a:p>
            <a:pPr algn="just" eaLnBrk="1" hangingPunct="1"/>
            <a:endParaRPr lang="en-IN" altLang="en-US"/>
          </a:p>
          <a:p>
            <a:pPr algn="just" eaLnBrk="1" hangingPunct="1"/>
            <a:endParaRPr lang="en-IN" altLang="en-US"/>
          </a:p>
          <a:p>
            <a:pPr algn="just" eaLnBrk="1" hangingPunct="1"/>
            <a:endParaRPr lang="en-IN" altLang="en-US"/>
          </a:p>
          <a:p>
            <a:pPr algn="just" eaLnBrk="1" hangingPunct="1"/>
            <a:endParaRPr lang="en-IN" altLang="en-US"/>
          </a:p>
          <a:p>
            <a:pPr algn="just" eaLnBrk="1" hangingPunct="1"/>
            <a:endParaRPr lang="en-IN" altLang="en-US"/>
          </a:p>
          <a:p>
            <a:pPr algn="just" eaLnBrk="1" hangingPunct="1"/>
            <a:endParaRPr lang="en-IN" altLang="en-US"/>
          </a:p>
          <a:p>
            <a:pPr algn="just" eaLnBrk="1" hangingPunct="1"/>
            <a:endParaRPr lang="en-IN" altLang="en-US"/>
          </a:p>
          <a:p>
            <a:pPr algn="just" eaLnBrk="1" hangingPunct="1"/>
            <a:endParaRPr lang="en-GB" altLang="en-US"/>
          </a:p>
        </p:txBody>
      </p:sp>
      <p:sp>
        <p:nvSpPr>
          <p:cNvPr id="20483" name="Slide Number Placeholder 3">
            <a:extLst>
              <a:ext uri="{FF2B5EF4-FFF2-40B4-BE49-F238E27FC236}">
                <a16:creationId xmlns:a16="http://schemas.microsoft.com/office/drawing/2014/main" id="{2EF3DBAB-85B0-4603-ACFF-5321170F87F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917B5883-FD66-454F-AAE6-5B14F4CEF129}" type="slidenum">
              <a:rPr lang="en-US" altLang="en-US">
                <a:solidFill>
                  <a:srgbClr val="FFFFFF"/>
                </a:solidFill>
              </a:rPr>
              <a:pPr eaLnBrk="1" hangingPunct="1"/>
              <a:t>16</a:t>
            </a:fld>
            <a:endParaRPr lang="en-US" altLang="en-US">
              <a:solidFill>
                <a:srgbClr val="FFFFFF"/>
              </a:solidFill>
            </a:endParaRPr>
          </a:p>
        </p:txBody>
      </p:sp>
      <p:pic>
        <p:nvPicPr>
          <p:cNvPr id="20484" name="Picture 7">
            <a:extLst>
              <a:ext uri="{FF2B5EF4-FFF2-40B4-BE49-F238E27FC236}">
                <a16:creationId xmlns:a16="http://schemas.microsoft.com/office/drawing/2014/main" id="{874DD19A-8FB8-4BE3-A78C-73E755897D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124200"/>
            <a:ext cx="6858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3">
            <a:extLst>
              <a:ext uri="{FF2B5EF4-FFF2-40B4-BE49-F238E27FC236}">
                <a16:creationId xmlns:a16="http://schemas.microsoft.com/office/drawing/2014/main" id="{3CF20E7D-EF85-4E09-AC30-4109A815A5B0}"/>
              </a:ext>
            </a:extLst>
          </p:cNvPr>
          <p:cNvSpPr>
            <a:spLocks noGrp="1"/>
          </p:cNvSpPr>
          <p:nvPr>
            <p:ph type="title"/>
          </p:nvPr>
        </p:nvSpPr>
        <p:spPr>
          <a:xfrm>
            <a:off x="457200" y="2511425"/>
            <a:ext cx="8229600" cy="1374775"/>
          </a:xfrm>
        </p:spPr>
        <p:txBody>
          <a:bodyPr/>
          <a:lstStyle/>
          <a:p>
            <a:pPr algn="ctr" eaLnBrk="1" hangingPunct="1"/>
            <a:r>
              <a:rPr lang="en-GB" altLang="en-US" b="1" dirty="0"/>
              <a:t>Combinatorial and </a:t>
            </a:r>
            <a:br>
              <a:rPr lang="en-GB" altLang="en-US" b="1" dirty="0"/>
            </a:br>
            <a:r>
              <a:rPr lang="en-GB" altLang="en-US" b="1" dirty="0"/>
              <a:t> Geometric Representation of Graphs </a:t>
            </a:r>
            <a:endParaRPr lang="en-IN" altLang="en-US" b="1" dirty="0"/>
          </a:p>
        </p:txBody>
      </p:sp>
      <p:sp>
        <p:nvSpPr>
          <p:cNvPr id="21507" name="Slide Number Placeholder 2">
            <a:extLst>
              <a:ext uri="{FF2B5EF4-FFF2-40B4-BE49-F238E27FC236}">
                <a16:creationId xmlns:a16="http://schemas.microsoft.com/office/drawing/2014/main" id="{DA1E35CE-BE8F-4442-8303-90ED595A1C5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3D6AAA12-28C1-476B-8EE6-5A1F21BA00E6}" type="slidenum">
              <a:rPr lang="en-US" altLang="en-US">
                <a:solidFill>
                  <a:srgbClr val="FFFFFF"/>
                </a:solidFill>
              </a:rPr>
              <a:pPr eaLnBrk="1" hangingPunct="1"/>
              <a:t>17</a:t>
            </a:fld>
            <a:endParaRPr lang="en-US" altLang="en-US">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3CB40838-AD2E-4480-A47D-026BE8372876}"/>
              </a:ext>
            </a:extLst>
          </p:cNvPr>
          <p:cNvSpPr>
            <a:spLocks noGrp="1"/>
          </p:cNvSpPr>
          <p:nvPr>
            <p:ph type="title"/>
          </p:nvPr>
        </p:nvSpPr>
        <p:spPr>
          <a:xfrm>
            <a:off x="457200" y="685800"/>
            <a:ext cx="8229600" cy="1066800"/>
          </a:xfrm>
        </p:spPr>
        <p:txBody>
          <a:bodyPr/>
          <a:lstStyle/>
          <a:p>
            <a:pPr eaLnBrk="1" hangingPunct="1"/>
            <a:r>
              <a:rPr lang="en-GB" altLang="en-US" dirty="0"/>
              <a:t>Combinatorial Graphs </a:t>
            </a:r>
          </a:p>
        </p:txBody>
      </p:sp>
      <p:sp>
        <p:nvSpPr>
          <p:cNvPr id="22531" name="Content Placeholder 2">
            <a:extLst>
              <a:ext uri="{FF2B5EF4-FFF2-40B4-BE49-F238E27FC236}">
                <a16:creationId xmlns:a16="http://schemas.microsoft.com/office/drawing/2014/main" id="{17CDDABA-B89D-4DF6-AA43-B6B8A007EE1E}"/>
              </a:ext>
            </a:extLst>
          </p:cNvPr>
          <p:cNvSpPr>
            <a:spLocks noGrp="1"/>
          </p:cNvSpPr>
          <p:nvPr>
            <p:ph idx="1"/>
          </p:nvPr>
        </p:nvSpPr>
        <p:spPr>
          <a:xfrm>
            <a:off x="457200" y="1752600"/>
            <a:ext cx="8229600" cy="4324350"/>
          </a:xfrm>
        </p:spPr>
        <p:txBody>
          <a:bodyPr/>
          <a:lstStyle/>
          <a:p>
            <a:pPr eaLnBrk="1" hangingPunct="1"/>
            <a:r>
              <a:rPr lang="en-GB" altLang="en-US"/>
              <a:t>An abstract graph G can be defined as</a:t>
            </a:r>
          </a:p>
          <a:p>
            <a:pPr algn="ctr" eaLnBrk="1" hangingPunct="1">
              <a:buFont typeface="Georgia" panose="02040502050405020303" pitchFamily="18" charset="0"/>
              <a:buNone/>
            </a:pPr>
            <a:r>
              <a:rPr lang="en-GB" altLang="en-US" i="1"/>
              <a:t> G=(V,E,</a:t>
            </a:r>
            <a:r>
              <a:rPr lang="el-GR" altLang="en-US" i="1">
                <a:latin typeface="Microsoft JhengHei UI" panose="020B0604030504040204" pitchFamily="34" charset="-120"/>
                <a:ea typeface="Microsoft JhengHei UI" panose="020B0604030504040204" pitchFamily="34" charset="-120"/>
                <a:cs typeface="Microsoft Himalaya" panose="01010100010101010101" pitchFamily="2" charset="0"/>
              </a:rPr>
              <a:t>Ψ</a:t>
            </a:r>
            <a:r>
              <a:rPr lang="en-GB" altLang="en-US" i="1"/>
              <a:t> ),</a:t>
            </a:r>
          </a:p>
          <a:p>
            <a:pPr algn="ctr" eaLnBrk="1" hangingPunct="1">
              <a:buFont typeface="Georgia" panose="02040502050405020303" pitchFamily="18" charset="0"/>
              <a:buNone/>
            </a:pPr>
            <a:endParaRPr lang="en-GB" altLang="en-US" i="1"/>
          </a:p>
          <a:p>
            <a:pPr algn="just" eaLnBrk="1" hangingPunct="1">
              <a:buFont typeface="Georgia" panose="02040502050405020303" pitchFamily="18" charset="0"/>
              <a:buNone/>
            </a:pPr>
            <a:r>
              <a:rPr lang="en-GB" altLang="en-US"/>
              <a:t>where the set </a:t>
            </a:r>
            <a:r>
              <a:rPr lang="en-GB" altLang="en-US" i="1"/>
              <a:t>V= {a,b,c,d,e} </a:t>
            </a:r>
            <a:r>
              <a:rPr lang="en-GB" altLang="en-US"/>
              <a:t>,a set of 5 objects and</a:t>
            </a:r>
          </a:p>
          <a:p>
            <a:pPr algn="just" eaLnBrk="1" hangingPunct="1">
              <a:buFont typeface="Georgia" panose="02040502050405020303" pitchFamily="18" charset="0"/>
              <a:buNone/>
            </a:pPr>
            <a:endParaRPr lang="en-GB" altLang="en-US"/>
          </a:p>
          <a:p>
            <a:pPr algn="just" eaLnBrk="1" hangingPunct="1">
              <a:buFont typeface="Georgia" panose="02040502050405020303" pitchFamily="18" charset="0"/>
              <a:buNone/>
            </a:pPr>
            <a:r>
              <a:rPr lang="en-GB" altLang="en-US"/>
              <a:t>    		      </a:t>
            </a:r>
            <a:r>
              <a:rPr lang="en-GB" altLang="en-US" i="1"/>
              <a:t>E={1,2,3,4,5,6,7},</a:t>
            </a:r>
            <a:r>
              <a:rPr lang="en-GB" altLang="en-US"/>
              <a:t>a set of 7 objects </a:t>
            </a:r>
          </a:p>
          <a:p>
            <a:pPr algn="just" eaLnBrk="1" hangingPunct="1">
              <a:buFont typeface="Georgia" panose="02040502050405020303" pitchFamily="18" charset="0"/>
              <a:buNone/>
            </a:pPr>
            <a:endParaRPr lang="en-GB" altLang="en-US"/>
          </a:p>
          <a:p>
            <a:pPr algn="just" eaLnBrk="1" hangingPunct="1">
              <a:buFont typeface="Georgia" panose="02040502050405020303" pitchFamily="18" charset="0"/>
              <a:buNone/>
            </a:pPr>
            <a:r>
              <a:rPr lang="en-GB" altLang="en-US"/>
              <a:t>and the relationship is defined by the mapping </a:t>
            </a:r>
            <a:r>
              <a:rPr lang="el-GR" altLang="en-US" i="1">
                <a:latin typeface="Microsoft JhengHei UI" panose="020B0604030504040204" pitchFamily="34" charset="-120"/>
                <a:ea typeface="Microsoft JhengHei UI" panose="020B0604030504040204" pitchFamily="34" charset="-120"/>
              </a:rPr>
              <a:t>Ψ</a:t>
            </a:r>
            <a:r>
              <a:rPr lang="en-IN" altLang="en-US">
                <a:latin typeface="Microsoft JhengHei UI" panose="020B0604030504040204" pitchFamily="34" charset="-120"/>
                <a:ea typeface="Microsoft JhengHei UI" panose="020B0604030504040204" pitchFamily="34" charset="-120"/>
              </a:rPr>
              <a:t>, </a:t>
            </a:r>
            <a:r>
              <a:rPr lang="en-IN" altLang="en-US"/>
              <a:t>which consists of</a:t>
            </a:r>
            <a:endParaRPr lang="en-GB" altLang="en-US"/>
          </a:p>
        </p:txBody>
      </p:sp>
      <p:sp>
        <p:nvSpPr>
          <p:cNvPr id="22532" name="Slide Number Placeholder 3">
            <a:extLst>
              <a:ext uri="{FF2B5EF4-FFF2-40B4-BE49-F238E27FC236}">
                <a16:creationId xmlns:a16="http://schemas.microsoft.com/office/drawing/2014/main" id="{05746A8F-6CD3-4B6F-BDC1-E537FC070B2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BDA89E8D-B778-4ECD-9E69-D87109304E57}" type="slidenum">
              <a:rPr lang="en-US" altLang="en-US">
                <a:solidFill>
                  <a:srgbClr val="FFFFFF"/>
                </a:solidFill>
              </a:rPr>
              <a:pPr eaLnBrk="1" hangingPunct="1"/>
              <a:t>18</a:t>
            </a:fld>
            <a:endParaRPr lang="en-US" altLang="en-US">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a:extLst>
              <a:ext uri="{FF2B5EF4-FFF2-40B4-BE49-F238E27FC236}">
                <a16:creationId xmlns:a16="http://schemas.microsoft.com/office/drawing/2014/main" id="{5DFF4132-2979-4B7D-904B-9A8F5A3E94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05000" y="1219200"/>
            <a:ext cx="4191000" cy="3352800"/>
          </a:xfrm>
          <a:noFill/>
        </p:spPr>
      </p:pic>
      <p:pic>
        <p:nvPicPr>
          <p:cNvPr id="23555" name="Picture 5">
            <a:extLst>
              <a:ext uri="{FF2B5EF4-FFF2-40B4-BE49-F238E27FC236}">
                <a16:creationId xmlns:a16="http://schemas.microsoft.com/office/drawing/2014/main" id="{2323B324-4D1B-4D00-8137-AF4544A13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953000"/>
            <a:ext cx="8001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Slide Number Placeholder 3">
            <a:extLst>
              <a:ext uri="{FF2B5EF4-FFF2-40B4-BE49-F238E27FC236}">
                <a16:creationId xmlns:a16="http://schemas.microsoft.com/office/drawing/2014/main" id="{42338519-F001-441B-941C-269584C07FF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8C8C105F-0967-4225-9FA1-90C1E3BC2E25}" type="slidenum">
              <a:rPr lang="en-US" altLang="en-US">
                <a:solidFill>
                  <a:srgbClr val="FFFFFF"/>
                </a:solidFill>
              </a:rPr>
              <a:pPr eaLnBrk="1" hangingPunct="1"/>
              <a:t>19</a:t>
            </a:fld>
            <a:endParaRPr lang="en-US" altLang="en-US">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Content Placeholder 3">
            <a:extLst>
              <a:ext uri="{FF2B5EF4-FFF2-40B4-BE49-F238E27FC236}">
                <a16:creationId xmlns:a16="http://schemas.microsoft.com/office/drawing/2014/main" id="{4B9570C3-D1A8-406D-BCBC-88FCBE686D1C}"/>
              </a:ext>
            </a:extLst>
          </p:cNvPr>
          <p:cNvPicPr>
            <a:picLocks noGrp="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304800" y="228600"/>
            <a:ext cx="8534400" cy="6324600"/>
          </a:xfrm>
        </p:spPr>
      </p:pic>
      <p:sp>
        <p:nvSpPr>
          <p:cNvPr id="6147" name="Slide Number Placeholder 2">
            <a:extLst>
              <a:ext uri="{FF2B5EF4-FFF2-40B4-BE49-F238E27FC236}">
                <a16:creationId xmlns:a16="http://schemas.microsoft.com/office/drawing/2014/main" id="{B6805CFF-C9FF-4FC9-9919-0861B6F9AB2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420578F1-C32B-4F6A-8643-7F58179E009F}" type="slidenum">
              <a:rPr lang="en-US" altLang="en-US">
                <a:solidFill>
                  <a:srgbClr val="FFFFFF"/>
                </a:solidFill>
              </a:rPr>
              <a:pPr eaLnBrk="1" hangingPunct="1"/>
              <a:t>2</a:t>
            </a:fld>
            <a:endParaRPr lang="en-US" altLang="en-US">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252F6394-8B2B-42CB-9051-F49CDF271CC9}"/>
              </a:ext>
            </a:extLst>
          </p:cNvPr>
          <p:cNvSpPr>
            <a:spLocks noGrp="1"/>
          </p:cNvSpPr>
          <p:nvPr>
            <p:ph type="title"/>
          </p:nvPr>
        </p:nvSpPr>
        <p:spPr>
          <a:xfrm>
            <a:off x="457200" y="838200"/>
            <a:ext cx="8229600" cy="1066800"/>
          </a:xfrm>
        </p:spPr>
        <p:txBody>
          <a:bodyPr/>
          <a:lstStyle/>
          <a:p>
            <a:pPr algn="ctr" eaLnBrk="1" hangingPunct="1"/>
            <a:r>
              <a:rPr lang="en-GB" altLang="en-US" b="1" dirty="0"/>
              <a:t> Geometric Graphs </a:t>
            </a:r>
          </a:p>
        </p:txBody>
      </p:sp>
      <p:pic>
        <p:nvPicPr>
          <p:cNvPr id="24579" name="Picture 4">
            <a:extLst>
              <a:ext uri="{FF2B5EF4-FFF2-40B4-BE49-F238E27FC236}">
                <a16:creationId xmlns:a16="http://schemas.microsoft.com/office/drawing/2014/main" id="{5D99DDEB-49C8-4B25-B067-17B85E6A3B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47925" y="3629025"/>
            <a:ext cx="4248150" cy="2314575"/>
          </a:xfrm>
          <a:noFill/>
        </p:spPr>
      </p:pic>
      <p:sp>
        <p:nvSpPr>
          <p:cNvPr id="24580" name="Slide Number Placeholder 3">
            <a:extLst>
              <a:ext uri="{FF2B5EF4-FFF2-40B4-BE49-F238E27FC236}">
                <a16:creationId xmlns:a16="http://schemas.microsoft.com/office/drawing/2014/main" id="{6C7CB8E1-62D9-449D-A9B4-4EA6D7EA08B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A38F9470-9E9F-4776-B7C3-740DE1B2CBAF}" type="slidenum">
              <a:rPr lang="en-US" altLang="en-US">
                <a:solidFill>
                  <a:srgbClr val="FFFFFF"/>
                </a:solidFill>
              </a:rPr>
              <a:pPr eaLnBrk="1" hangingPunct="1"/>
              <a:t>20</a:t>
            </a:fld>
            <a:endParaRPr lang="en-US" altLang="en-US">
              <a:solidFill>
                <a:srgbClr val="FFFFFF"/>
              </a:solidFill>
            </a:endParaRPr>
          </a:p>
        </p:txBody>
      </p:sp>
      <p:sp>
        <p:nvSpPr>
          <p:cNvPr id="5" name="Rectangle 4">
            <a:extLst>
              <a:ext uri="{FF2B5EF4-FFF2-40B4-BE49-F238E27FC236}">
                <a16:creationId xmlns:a16="http://schemas.microsoft.com/office/drawing/2014/main" id="{D1B70BA4-BD94-4186-A38B-4D8C11CD2D58}"/>
              </a:ext>
            </a:extLst>
          </p:cNvPr>
          <p:cNvSpPr/>
          <p:nvPr/>
        </p:nvSpPr>
        <p:spPr>
          <a:xfrm>
            <a:off x="685800" y="1981200"/>
            <a:ext cx="7696200" cy="1384300"/>
          </a:xfrm>
          <a:prstGeom prst="rect">
            <a:avLst/>
          </a:prstGeom>
        </p:spPr>
        <p:txBody>
          <a:bodyPr>
            <a:spAutoFit/>
          </a:bodyPr>
          <a:lstStyle/>
          <a:p>
            <a:pPr lvl="1" algn="just">
              <a:defRPr/>
            </a:pPr>
            <a:r>
              <a:rPr lang="en-IN" sz="2800" dirty="0">
                <a:latin typeface="+mn-lt"/>
                <a:cs typeface="Arial" charset="0"/>
              </a:rPr>
              <a:t>One of the many geometric way of representing the abstract/combinatorial graph G.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B88C0137-7AD4-4C20-9823-E9C013CA3F89}"/>
              </a:ext>
            </a:extLst>
          </p:cNvPr>
          <p:cNvSpPr>
            <a:spLocks noGrp="1"/>
          </p:cNvSpPr>
          <p:nvPr>
            <p:ph type="title"/>
          </p:nvPr>
        </p:nvSpPr>
        <p:spPr/>
        <p:txBody>
          <a:bodyPr/>
          <a:lstStyle/>
          <a:p>
            <a:pPr algn="ctr" eaLnBrk="1" hangingPunct="1"/>
            <a:r>
              <a:rPr lang="en-GB" altLang="en-US" b="1"/>
              <a:t>Planar Graph</a:t>
            </a:r>
            <a:br>
              <a:rPr lang="en-GB" altLang="en-US"/>
            </a:br>
            <a:endParaRPr lang="en-GB" altLang="en-US"/>
          </a:p>
        </p:txBody>
      </p:sp>
      <p:sp>
        <p:nvSpPr>
          <p:cNvPr id="3" name="Content Placeholder 2">
            <a:extLst>
              <a:ext uri="{FF2B5EF4-FFF2-40B4-BE49-F238E27FC236}">
                <a16:creationId xmlns:a16="http://schemas.microsoft.com/office/drawing/2014/main" id="{25319452-A4C9-40D5-AD10-AA97C3955503}"/>
              </a:ext>
            </a:extLst>
          </p:cNvPr>
          <p:cNvSpPr>
            <a:spLocks noGrp="1"/>
          </p:cNvSpPr>
          <p:nvPr>
            <p:ph idx="1"/>
          </p:nvPr>
        </p:nvSpPr>
        <p:spPr>
          <a:xfrm>
            <a:off x="457200" y="1219200"/>
            <a:ext cx="8229600" cy="4906963"/>
          </a:xfrm>
        </p:spPr>
        <p:txBody>
          <a:bodyPr rtlCol="0">
            <a:normAutofit/>
          </a:bodyPr>
          <a:lstStyle/>
          <a:p>
            <a:pPr marL="365760" indent="-256032" algn="just" eaLnBrk="1" fontAlgn="auto" hangingPunct="1">
              <a:spcAft>
                <a:spcPts val="0"/>
              </a:spcAft>
              <a:buClr>
                <a:schemeClr val="accent3"/>
              </a:buClr>
              <a:buFont typeface="Arial" pitchFamily="34" charset="0"/>
              <a:buChar char="•"/>
              <a:defRPr/>
            </a:pPr>
            <a:endParaRPr lang="en-GB" dirty="0"/>
          </a:p>
          <a:p>
            <a:pPr marL="365760" indent="-256032" algn="just" eaLnBrk="1" fontAlgn="auto" hangingPunct="1">
              <a:spcAft>
                <a:spcPts val="0"/>
              </a:spcAft>
              <a:buClr>
                <a:schemeClr val="accent3"/>
              </a:buClr>
              <a:buFont typeface="Arial" pitchFamily="34" charset="0"/>
              <a:buChar char="•"/>
              <a:defRPr/>
            </a:pPr>
            <a:endParaRPr lang="en-GB" dirty="0"/>
          </a:p>
          <a:p>
            <a:pPr marL="365760" indent="-256032" algn="just" eaLnBrk="1" fontAlgn="auto" hangingPunct="1">
              <a:spcAft>
                <a:spcPts val="0"/>
              </a:spcAft>
              <a:buClr>
                <a:schemeClr val="accent3"/>
              </a:buClr>
              <a:buFont typeface="Arial" pitchFamily="34" charset="0"/>
              <a:buChar char="•"/>
              <a:defRPr/>
            </a:pPr>
            <a:r>
              <a:rPr lang="en-GB" dirty="0"/>
              <a:t>A graph G is said to be </a:t>
            </a:r>
            <a:r>
              <a:rPr lang="en-GB" b="1" dirty="0"/>
              <a:t>planar</a:t>
            </a:r>
            <a:r>
              <a:rPr lang="en-GB" dirty="0"/>
              <a:t> if there exists some geometric representation of G which can be </a:t>
            </a:r>
            <a:r>
              <a:rPr lang="en-GB" b="1" dirty="0"/>
              <a:t>drawn on a plane such that no two of its edges intersect</a:t>
            </a:r>
            <a:r>
              <a:rPr lang="en-GB" dirty="0"/>
              <a:t>.</a:t>
            </a:r>
          </a:p>
          <a:p>
            <a:pPr marL="0" indent="0" algn="just" eaLnBrk="1" fontAlgn="auto" hangingPunct="1">
              <a:spcAft>
                <a:spcPts val="0"/>
              </a:spcAft>
              <a:buClr>
                <a:schemeClr val="accent3"/>
              </a:buClr>
              <a:buFont typeface="Arial" pitchFamily="34" charset="0"/>
              <a:buNone/>
              <a:defRPr/>
            </a:pPr>
            <a:endParaRPr lang="en-GB" dirty="0"/>
          </a:p>
          <a:p>
            <a:pPr marL="365760" indent="-256032" algn="just" eaLnBrk="1" fontAlgn="auto" hangingPunct="1">
              <a:spcAft>
                <a:spcPts val="0"/>
              </a:spcAft>
              <a:buClr>
                <a:schemeClr val="accent3"/>
              </a:buClr>
              <a:buFont typeface="Arial" pitchFamily="34" charset="0"/>
              <a:buChar char="•"/>
              <a:defRPr/>
            </a:pPr>
            <a:r>
              <a:rPr lang="en-GB" dirty="0"/>
              <a:t>A graph that cannot be drawn on a plane without a crossover between edges is called </a:t>
            </a:r>
            <a:r>
              <a:rPr lang="en-GB" b="1" dirty="0"/>
              <a:t>non planar. </a:t>
            </a:r>
            <a:endParaRPr lang="en-GB" dirty="0"/>
          </a:p>
        </p:txBody>
      </p:sp>
      <p:sp>
        <p:nvSpPr>
          <p:cNvPr id="25604" name="Slide Number Placeholder 3">
            <a:extLst>
              <a:ext uri="{FF2B5EF4-FFF2-40B4-BE49-F238E27FC236}">
                <a16:creationId xmlns:a16="http://schemas.microsoft.com/office/drawing/2014/main" id="{8EB6A4D3-ACBA-4C88-8B0D-05C9491A791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A4CD0F69-DEF3-4914-8048-BF561516220A}" type="slidenum">
              <a:rPr lang="en-US" altLang="en-US">
                <a:solidFill>
                  <a:srgbClr val="FFFFFF"/>
                </a:solidFill>
              </a:rPr>
              <a:pPr eaLnBrk="1" hangingPunct="1"/>
              <a:t>21</a:t>
            </a:fld>
            <a:endParaRPr lang="en-US" altLang="en-US">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F34868CF-E1EE-455A-A74A-2C5055F994F0}"/>
              </a:ext>
            </a:extLst>
          </p:cNvPr>
          <p:cNvSpPr>
            <a:spLocks noGrp="1"/>
          </p:cNvSpPr>
          <p:nvPr>
            <p:ph type="body" idx="1"/>
          </p:nvPr>
        </p:nvSpPr>
        <p:spPr>
          <a:xfrm>
            <a:off x="381000" y="2244725"/>
            <a:ext cx="4041775" cy="457200"/>
          </a:xfrm>
        </p:spPr>
        <p:txBody>
          <a:bodyPr/>
          <a:lstStyle/>
          <a:p>
            <a:pPr eaLnBrk="1" hangingPunct="1">
              <a:defRPr/>
            </a:pPr>
            <a:r>
              <a:rPr lang="en-IN" dirty="0"/>
              <a:t>Geometrical Representation</a:t>
            </a:r>
          </a:p>
        </p:txBody>
      </p:sp>
      <p:sp>
        <p:nvSpPr>
          <p:cNvPr id="28" name="Text Placeholder 27">
            <a:extLst>
              <a:ext uri="{FF2B5EF4-FFF2-40B4-BE49-F238E27FC236}">
                <a16:creationId xmlns:a16="http://schemas.microsoft.com/office/drawing/2014/main" id="{C1B4E937-8EA0-427B-B0C5-42C23525D47F}"/>
              </a:ext>
            </a:extLst>
          </p:cNvPr>
          <p:cNvSpPr>
            <a:spLocks noGrp="1"/>
          </p:cNvSpPr>
          <p:nvPr>
            <p:ph type="body" sz="half" idx="3"/>
          </p:nvPr>
        </p:nvSpPr>
        <p:spPr>
          <a:xfrm>
            <a:off x="4721225" y="2244725"/>
            <a:ext cx="4041775" cy="457200"/>
          </a:xfrm>
        </p:spPr>
        <p:txBody>
          <a:bodyPr/>
          <a:lstStyle/>
          <a:p>
            <a:pPr eaLnBrk="1" hangingPunct="1">
              <a:defRPr/>
            </a:pPr>
            <a:r>
              <a:rPr lang="en-IN" dirty="0"/>
              <a:t>Plane Representation</a:t>
            </a:r>
          </a:p>
        </p:txBody>
      </p:sp>
      <p:sp>
        <p:nvSpPr>
          <p:cNvPr id="26630" name="Slide Number Placeholder 4">
            <a:extLst>
              <a:ext uri="{FF2B5EF4-FFF2-40B4-BE49-F238E27FC236}">
                <a16:creationId xmlns:a16="http://schemas.microsoft.com/office/drawing/2014/main" id="{E5CB0FA6-786F-4EBE-9C38-16674EB0BBEA}"/>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D8A97E90-233C-4788-9900-9EE6FEBB6ED8}" type="slidenum">
              <a:rPr lang="en-US" altLang="en-US">
                <a:solidFill>
                  <a:srgbClr val="FFFFFF"/>
                </a:solidFill>
              </a:rPr>
              <a:pPr eaLnBrk="1" hangingPunct="1"/>
              <a:t>22</a:t>
            </a:fld>
            <a:endParaRPr lang="en-US" altLang="en-US">
              <a:solidFill>
                <a:srgbClr val="FFFFFF"/>
              </a:solidFill>
            </a:endParaRPr>
          </a:p>
        </p:txBody>
      </p:sp>
      <p:pic>
        <p:nvPicPr>
          <p:cNvPr id="26631" name="Picture 2">
            <a:extLst>
              <a:ext uri="{FF2B5EF4-FFF2-40B4-BE49-F238E27FC236}">
                <a16:creationId xmlns:a16="http://schemas.microsoft.com/office/drawing/2014/main" id="{4BDBECEE-32B7-4386-9596-6EABACC26A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905125"/>
            <a:ext cx="335280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32" name="Group 29">
            <a:extLst>
              <a:ext uri="{FF2B5EF4-FFF2-40B4-BE49-F238E27FC236}">
                <a16:creationId xmlns:a16="http://schemas.microsoft.com/office/drawing/2014/main" id="{217F8B30-B523-48F6-99B9-A7F799927F11}"/>
              </a:ext>
            </a:extLst>
          </p:cNvPr>
          <p:cNvGrpSpPr>
            <a:grpSpLocks/>
          </p:cNvGrpSpPr>
          <p:nvPr/>
        </p:nvGrpSpPr>
        <p:grpSpPr bwMode="auto">
          <a:xfrm>
            <a:off x="5086350" y="3076575"/>
            <a:ext cx="3886200" cy="2714625"/>
            <a:chOff x="5086350" y="2714625"/>
            <a:chExt cx="3886524" cy="2714625"/>
          </a:xfrm>
        </p:grpSpPr>
        <p:sp>
          <p:nvSpPr>
            <p:cNvPr id="7" name="Rectangle 6">
              <a:extLst>
                <a:ext uri="{FF2B5EF4-FFF2-40B4-BE49-F238E27FC236}">
                  <a16:creationId xmlns:a16="http://schemas.microsoft.com/office/drawing/2014/main" id="{E915038E-0AC2-4CD3-9A95-1F30DB061E94}"/>
                </a:ext>
              </a:extLst>
            </p:cNvPr>
            <p:cNvSpPr/>
            <p:nvPr/>
          </p:nvSpPr>
          <p:spPr>
            <a:xfrm>
              <a:off x="5105402" y="2819400"/>
              <a:ext cx="2819635" cy="1828800"/>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cxnSp>
          <p:nvCxnSpPr>
            <p:cNvPr id="9" name="Straight Connector 8">
              <a:extLst>
                <a:ext uri="{FF2B5EF4-FFF2-40B4-BE49-F238E27FC236}">
                  <a16:creationId xmlns:a16="http://schemas.microsoft.com/office/drawing/2014/main" id="{5E04A88E-D5FC-4D30-B5BD-9CC5D6F1F9FE}"/>
                </a:ext>
              </a:extLst>
            </p:cNvPr>
            <p:cNvCxnSpPr/>
            <p:nvPr/>
          </p:nvCxnSpPr>
          <p:spPr>
            <a:xfrm>
              <a:off x="5105402" y="2819400"/>
              <a:ext cx="2819635" cy="182880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Freeform 19">
              <a:extLst>
                <a:ext uri="{FF2B5EF4-FFF2-40B4-BE49-F238E27FC236}">
                  <a16:creationId xmlns:a16="http://schemas.microsoft.com/office/drawing/2014/main" id="{904276DE-1925-42C8-B0AF-AF01AE0969A0}"/>
                </a:ext>
              </a:extLst>
            </p:cNvPr>
            <p:cNvSpPr/>
            <p:nvPr/>
          </p:nvSpPr>
          <p:spPr>
            <a:xfrm>
              <a:off x="5086350" y="2714625"/>
              <a:ext cx="3886524" cy="2714625"/>
            </a:xfrm>
            <a:custGeom>
              <a:avLst/>
              <a:gdLst>
                <a:gd name="connsiteX0" fmla="*/ 2857500 w 3886524"/>
                <a:gd name="connsiteY0" fmla="*/ 114300 h 2714625"/>
                <a:gd name="connsiteX1" fmla="*/ 2871788 w 3886524"/>
                <a:gd name="connsiteY1" fmla="*/ 57150 h 2714625"/>
                <a:gd name="connsiteX2" fmla="*/ 2886075 w 3886524"/>
                <a:gd name="connsiteY2" fmla="*/ 14288 h 2714625"/>
                <a:gd name="connsiteX3" fmla="*/ 2943225 w 3886524"/>
                <a:gd name="connsiteY3" fmla="*/ 0 h 2714625"/>
                <a:gd name="connsiteX4" fmla="*/ 3328988 w 3886524"/>
                <a:gd name="connsiteY4" fmla="*/ 14288 h 2714625"/>
                <a:gd name="connsiteX5" fmla="*/ 3371850 w 3886524"/>
                <a:gd name="connsiteY5" fmla="*/ 28575 h 2714625"/>
                <a:gd name="connsiteX6" fmla="*/ 3414713 w 3886524"/>
                <a:gd name="connsiteY6" fmla="*/ 57150 h 2714625"/>
                <a:gd name="connsiteX7" fmla="*/ 3457575 w 3886524"/>
                <a:gd name="connsiteY7" fmla="*/ 142875 h 2714625"/>
                <a:gd name="connsiteX8" fmla="*/ 3529013 w 3886524"/>
                <a:gd name="connsiteY8" fmla="*/ 171450 h 2714625"/>
                <a:gd name="connsiteX9" fmla="*/ 3557588 w 3886524"/>
                <a:gd name="connsiteY9" fmla="*/ 214313 h 2714625"/>
                <a:gd name="connsiteX10" fmla="*/ 3600450 w 3886524"/>
                <a:gd name="connsiteY10" fmla="*/ 228600 h 2714625"/>
                <a:gd name="connsiteX11" fmla="*/ 3657600 w 3886524"/>
                <a:gd name="connsiteY11" fmla="*/ 257175 h 2714625"/>
                <a:gd name="connsiteX12" fmla="*/ 3686175 w 3886524"/>
                <a:gd name="connsiteY12" fmla="*/ 314325 h 2714625"/>
                <a:gd name="connsiteX13" fmla="*/ 3729038 w 3886524"/>
                <a:gd name="connsiteY13" fmla="*/ 357188 h 2714625"/>
                <a:gd name="connsiteX14" fmla="*/ 3743325 w 3886524"/>
                <a:gd name="connsiteY14" fmla="*/ 400050 h 2714625"/>
                <a:gd name="connsiteX15" fmla="*/ 3771900 w 3886524"/>
                <a:gd name="connsiteY15" fmla="*/ 442913 h 2714625"/>
                <a:gd name="connsiteX16" fmla="*/ 3800475 w 3886524"/>
                <a:gd name="connsiteY16" fmla="*/ 542925 h 2714625"/>
                <a:gd name="connsiteX17" fmla="*/ 3814763 w 3886524"/>
                <a:gd name="connsiteY17" fmla="*/ 771525 h 2714625"/>
                <a:gd name="connsiteX18" fmla="*/ 3829050 w 3886524"/>
                <a:gd name="connsiteY18" fmla="*/ 842963 h 2714625"/>
                <a:gd name="connsiteX19" fmla="*/ 3857625 w 3886524"/>
                <a:gd name="connsiteY19" fmla="*/ 885825 h 2714625"/>
                <a:gd name="connsiteX20" fmla="*/ 3886200 w 3886524"/>
                <a:gd name="connsiteY20" fmla="*/ 1014413 h 2714625"/>
                <a:gd name="connsiteX21" fmla="*/ 3857625 w 3886524"/>
                <a:gd name="connsiteY21" fmla="*/ 1685925 h 2714625"/>
                <a:gd name="connsiteX22" fmla="*/ 3829050 w 3886524"/>
                <a:gd name="connsiteY22" fmla="*/ 1843088 h 2714625"/>
                <a:gd name="connsiteX23" fmla="*/ 3800475 w 3886524"/>
                <a:gd name="connsiteY23" fmla="*/ 1928813 h 2714625"/>
                <a:gd name="connsiteX24" fmla="*/ 3771900 w 3886524"/>
                <a:gd name="connsiteY24" fmla="*/ 1971675 h 2714625"/>
                <a:gd name="connsiteX25" fmla="*/ 3729038 w 3886524"/>
                <a:gd name="connsiteY25" fmla="*/ 2028825 h 2714625"/>
                <a:gd name="connsiteX26" fmla="*/ 3571875 w 3886524"/>
                <a:gd name="connsiteY26" fmla="*/ 2128838 h 2714625"/>
                <a:gd name="connsiteX27" fmla="*/ 3543300 w 3886524"/>
                <a:gd name="connsiteY27" fmla="*/ 2171700 h 2714625"/>
                <a:gd name="connsiteX28" fmla="*/ 3500438 w 3886524"/>
                <a:gd name="connsiteY28" fmla="*/ 2185988 h 2714625"/>
                <a:gd name="connsiteX29" fmla="*/ 3429000 w 3886524"/>
                <a:gd name="connsiteY29" fmla="*/ 2228850 h 2714625"/>
                <a:gd name="connsiteX30" fmla="*/ 3386138 w 3886524"/>
                <a:gd name="connsiteY30" fmla="*/ 2271713 h 2714625"/>
                <a:gd name="connsiteX31" fmla="*/ 3357563 w 3886524"/>
                <a:gd name="connsiteY31" fmla="*/ 2314575 h 2714625"/>
                <a:gd name="connsiteX32" fmla="*/ 3286125 w 3886524"/>
                <a:gd name="connsiteY32" fmla="*/ 2357438 h 2714625"/>
                <a:gd name="connsiteX33" fmla="*/ 3186113 w 3886524"/>
                <a:gd name="connsiteY33" fmla="*/ 2443163 h 2714625"/>
                <a:gd name="connsiteX34" fmla="*/ 3086100 w 3886524"/>
                <a:gd name="connsiteY34" fmla="*/ 2514600 h 2714625"/>
                <a:gd name="connsiteX35" fmla="*/ 3043238 w 3886524"/>
                <a:gd name="connsiteY35" fmla="*/ 2557463 h 2714625"/>
                <a:gd name="connsiteX36" fmla="*/ 2928938 w 3886524"/>
                <a:gd name="connsiteY36" fmla="*/ 2586038 h 2714625"/>
                <a:gd name="connsiteX37" fmla="*/ 2886075 w 3886524"/>
                <a:gd name="connsiteY37" fmla="*/ 2600325 h 2714625"/>
                <a:gd name="connsiteX38" fmla="*/ 2386013 w 3886524"/>
                <a:gd name="connsiteY38" fmla="*/ 2643188 h 2714625"/>
                <a:gd name="connsiteX39" fmla="*/ 2257425 w 3886524"/>
                <a:gd name="connsiteY39" fmla="*/ 2671763 h 2714625"/>
                <a:gd name="connsiteX40" fmla="*/ 2200275 w 3886524"/>
                <a:gd name="connsiteY40" fmla="*/ 2686050 h 2714625"/>
                <a:gd name="connsiteX41" fmla="*/ 2014538 w 3886524"/>
                <a:gd name="connsiteY41" fmla="*/ 2714625 h 2714625"/>
                <a:gd name="connsiteX42" fmla="*/ 1528763 w 3886524"/>
                <a:gd name="connsiteY42" fmla="*/ 2700338 h 2714625"/>
                <a:gd name="connsiteX43" fmla="*/ 1443038 w 3886524"/>
                <a:gd name="connsiteY43" fmla="*/ 2686050 h 2714625"/>
                <a:gd name="connsiteX44" fmla="*/ 1343025 w 3886524"/>
                <a:gd name="connsiteY44" fmla="*/ 2671763 h 2714625"/>
                <a:gd name="connsiteX45" fmla="*/ 1243013 w 3886524"/>
                <a:gd name="connsiteY45" fmla="*/ 2643188 h 2714625"/>
                <a:gd name="connsiteX46" fmla="*/ 1057275 w 3886524"/>
                <a:gd name="connsiteY46" fmla="*/ 2628900 h 2714625"/>
                <a:gd name="connsiteX47" fmla="*/ 928688 w 3886524"/>
                <a:gd name="connsiteY47" fmla="*/ 2614613 h 2714625"/>
                <a:gd name="connsiteX48" fmla="*/ 771525 w 3886524"/>
                <a:gd name="connsiteY48" fmla="*/ 2557463 h 2714625"/>
                <a:gd name="connsiteX49" fmla="*/ 728663 w 3886524"/>
                <a:gd name="connsiteY49" fmla="*/ 2543175 h 2714625"/>
                <a:gd name="connsiteX50" fmla="*/ 671513 w 3886524"/>
                <a:gd name="connsiteY50" fmla="*/ 2500313 h 2714625"/>
                <a:gd name="connsiteX51" fmla="*/ 614363 w 3886524"/>
                <a:gd name="connsiteY51" fmla="*/ 2486025 h 2714625"/>
                <a:gd name="connsiteX52" fmla="*/ 571500 w 3886524"/>
                <a:gd name="connsiteY52" fmla="*/ 2443163 h 2714625"/>
                <a:gd name="connsiteX53" fmla="*/ 528638 w 3886524"/>
                <a:gd name="connsiteY53" fmla="*/ 2428875 h 2714625"/>
                <a:gd name="connsiteX54" fmla="*/ 485775 w 3886524"/>
                <a:gd name="connsiteY54" fmla="*/ 2400300 h 2714625"/>
                <a:gd name="connsiteX55" fmla="*/ 400050 w 3886524"/>
                <a:gd name="connsiteY55" fmla="*/ 2371725 h 2714625"/>
                <a:gd name="connsiteX56" fmla="*/ 357188 w 3886524"/>
                <a:gd name="connsiteY56" fmla="*/ 2357438 h 2714625"/>
                <a:gd name="connsiteX57" fmla="*/ 300038 w 3886524"/>
                <a:gd name="connsiteY57" fmla="*/ 2328863 h 2714625"/>
                <a:gd name="connsiteX58" fmla="*/ 257175 w 3886524"/>
                <a:gd name="connsiteY58" fmla="*/ 2271713 h 2714625"/>
                <a:gd name="connsiteX59" fmla="*/ 214313 w 3886524"/>
                <a:gd name="connsiteY59" fmla="*/ 2257425 h 2714625"/>
                <a:gd name="connsiteX60" fmla="*/ 114300 w 3886524"/>
                <a:gd name="connsiteY60" fmla="*/ 2157413 h 2714625"/>
                <a:gd name="connsiteX61" fmla="*/ 100013 w 3886524"/>
                <a:gd name="connsiteY61" fmla="*/ 2071688 h 2714625"/>
                <a:gd name="connsiteX62" fmla="*/ 57150 w 3886524"/>
                <a:gd name="connsiteY62" fmla="*/ 2000250 h 2714625"/>
                <a:gd name="connsiteX63" fmla="*/ 0 w 3886524"/>
                <a:gd name="connsiteY63" fmla="*/ 1914525 h 271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886524" h="2714625">
                  <a:moveTo>
                    <a:pt x="2857500" y="114300"/>
                  </a:moveTo>
                  <a:cubicBezTo>
                    <a:pt x="2862263" y="95250"/>
                    <a:pt x="2866393" y="76031"/>
                    <a:pt x="2871788" y="57150"/>
                  </a:cubicBezTo>
                  <a:cubicBezTo>
                    <a:pt x="2875925" y="42669"/>
                    <a:pt x="2874315" y="23696"/>
                    <a:pt x="2886075" y="14288"/>
                  </a:cubicBezTo>
                  <a:cubicBezTo>
                    <a:pt x="2901408" y="2021"/>
                    <a:pt x="2924175" y="4763"/>
                    <a:pt x="2943225" y="0"/>
                  </a:cubicBezTo>
                  <a:cubicBezTo>
                    <a:pt x="3071813" y="4763"/>
                    <a:pt x="3200597" y="5729"/>
                    <a:pt x="3328988" y="14288"/>
                  </a:cubicBezTo>
                  <a:cubicBezTo>
                    <a:pt x="3344015" y="15290"/>
                    <a:pt x="3358380" y="21840"/>
                    <a:pt x="3371850" y="28575"/>
                  </a:cubicBezTo>
                  <a:cubicBezTo>
                    <a:pt x="3387209" y="36254"/>
                    <a:pt x="3400425" y="47625"/>
                    <a:pt x="3414713" y="57150"/>
                  </a:cubicBezTo>
                  <a:cubicBezTo>
                    <a:pt x="3423297" y="82903"/>
                    <a:pt x="3433339" y="125564"/>
                    <a:pt x="3457575" y="142875"/>
                  </a:cubicBezTo>
                  <a:cubicBezTo>
                    <a:pt x="3478445" y="157782"/>
                    <a:pt x="3505200" y="161925"/>
                    <a:pt x="3529013" y="171450"/>
                  </a:cubicBezTo>
                  <a:cubicBezTo>
                    <a:pt x="3538538" y="185738"/>
                    <a:pt x="3544179" y="203586"/>
                    <a:pt x="3557588" y="214313"/>
                  </a:cubicBezTo>
                  <a:cubicBezTo>
                    <a:pt x="3569348" y="223721"/>
                    <a:pt x="3586608" y="222668"/>
                    <a:pt x="3600450" y="228600"/>
                  </a:cubicBezTo>
                  <a:cubicBezTo>
                    <a:pt x="3620026" y="236990"/>
                    <a:pt x="3638550" y="247650"/>
                    <a:pt x="3657600" y="257175"/>
                  </a:cubicBezTo>
                  <a:cubicBezTo>
                    <a:pt x="3667125" y="276225"/>
                    <a:pt x="3673795" y="296994"/>
                    <a:pt x="3686175" y="314325"/>
                  </a:cubicBezTo>
                  <a:cubicBezTo>
                    <a:pt x="3697919" y="330767"/>
                    <a:pt x="3717830" y="340376"/>
                    <a:pt x="3729038" y="357188"/>
                  </a:cubicBezTo>
                  <a:cubicBezTo>
                    <a:pt x="3737392" y="369719"/>
                    <a:pt x="3736590" y="386580"/>
                    <a:pt x="3743325" y="400050"/>
                  </a:cubicBezTo>
                  <a:cubicBezTo>
                    <a:pt x="3751004" y="415409"/>
                    <a:pt x="3764221" y="427554"/>
                    <a:pt x="3771900" y="442913"/>
                  </a:cubicBezTo>
                  <a:cubicBezTo>
                    <a:pt x="3782151" y="463415"/>
                    <a:pt x="3795896" y="524608"/>
                    <a:pt x="3800475" y="542925"/>
                  </a:cubicBezTo>
                  <a:cubicBezTo>
                    <a:pt x="3805238" y="619125"/>
                    <a:pt x="3807524" y="695520"/>
                    <a:pt x="3814763" y="771525"/>
                  </a:cubicBezTo>
                  <a:cubicBezTo>
                    <a:pt x="3817065" y="795700"/>
                    <a:pt x="3820523" y="820225"/>
                    <a:pt x="3829050" y="842963"/>
                  </a:cubicBezTo>
                  <a:cubicBezTo>
                    <a:pt x="3835079" y="859041"/>
                    <a:pt x="3848100" y="871538"/>
                    <a:pt x="3857625" y="885825"/>
                  </a:cubicBezTo>
                  <a:cubicBezTo>
                    <a:pt x="3862875" y="906823"/>
                    <a:pt x="3886524" y="997565"/>
                    <a:pt x="3886200" y="1014413"/>
                  </a:cubicBezTo>
                  <a:cubicBezTo>
                    <a:pt x="3881892" y="1238411"/>
                    <a:pt x="3870052" y="1462230"/>
                    <a:pt x="3857625" y="1685925"/>
                  </a:cubicBezTo>
                  <a:cubicBezTo>
                    <a:pt x="3855109" y="1731214"/>
                    <a:pt x="3843023" y="1796511"/>
                    <a:pt x="3829050" y="1843088"/>
                  </a:cubicBezTo>
                  <a:cubicBezTo>
                    <a:pt x="3820395" y="1871938"/>
                    <a:pt x="3812708" y="1901288"/>
                    <a:pt x="3800475" y="1928813"/>
                  </a:cubicBezTo>
                  <a:cubicBezTo>
                    <a:pt x="3793501" y="1944504"/>
                    <a:pt x="3781881" y="1957702"/>
                    <a:pt x="3771900" y="1971675"/>
                  </a:cubicBezTo>
                  <a:cubicBezTo>
                    <a:pt x="3758059" y="1991052"/>
                    <a:pt x="3746658" y="2012807"/>
                    <a:pt x="3729038" y="2028825"/>
                  </a:cubicBezTo>
                  <a:cubicBezTo>
                    <a:pt x="3637603" y="2111948"/>
                    <a:pt x="3648878" y="2103170"/>
                    <a:pt x="3571875" y="2128838"/>
                  </a:cubicBezTo>
                  <a:cubicBezTo>
                    <a:pt x="3562350" y="2143125"/>
                    <a:pt x="3556708" y="2160973"/>
                    <a:pt x="3543300" y="2171700"/>
                  </a:cubicBezTo>
                  <a:cubicBezTo>
                    <a:pt x="3531540" y="2181108"/>
                    <a:pt x="3513908" y="2179253"/>
                    <a:pt x="3500438" y="2185988"/>
                  </a:cubicBezTo>
                  <a:cubicBezTo>
                    <a:pt x="3475600" y="2198407"/>
                    <a:pt x="3451216" y="2212188"/>
                    <a:pt x="3429000" y="2228850"/>
                  </a:cubicBezTo>
                  <a:cubicBezTo>
                    <a:pt x="3412836" y="2240973"/>
                    <a:pt x="3399073" y="2256191"/>
                    <a:pt x="3386138" y="2271713"/>
                  </a:cubicBezTo>
                  <a:cubicBezTo>
                    <a:pt x="3375145" y="2284904"/>
                    <a:pt x="3370600" y="2303400"/>
                    <a:pt x="3357563" y="2314575"/>
                  </a:cubicBezTo>
                  <a:cubicBezTo>
                    <a:pt x="3336478" y="2332648"/>
                    <a:pt x="3309938" y="2343150"/>
                    <a:pt x="3286125" y="2357438"/>
                  </a:cubicBezTo>
                  <a:cubicBezTo>
                    <a:pt x="3136502" y="2544465"/>
                    <a:pt x="3298927" y="2367953"/>
                    <a:pt x="3186113" y="2443163"/>
                  </a:cubicBezTo>
                  <a:cubicBezTo>
                    <a:pt x="3012351" y="2559005"/>
                    <a:pt x="3283427" y="2415936"/>
                    <a:pt x="3086100" y="2514600"/>
                  </a:cubicBezTo>
                  <a:cubicBezTo>
                    <a:pt x="3071813" y="2528888"/>
                    <a:pt x="3060050" y="2546255"/>
                    <a:pt x="3043238" y="2557463"/>
                  </a:cubicBezTo>
                  <a:cubicBezTo>
                    <a:pt x="3023646" y="2570524"/>
                    <a:pt x="2940473" y="2583154"/>
                    <a:pt x="2928938" y="2586038"/>
                  </a:cubicBezTo>
                  <a:cubicBezTo>
                    <a:pt x="2914327" y="2589691"/>
                    <a:pt x="2901019" y="2598457"/>
                    <a:pt x="2886075" y="2600325"/>
                  </a:cubicBezTo>
                  <a:cubicBezTo>
                    <a:pt x="2723154" y="2620690"/>
                    <a:pt x="2550741" y="2631421"/>
                    <a:pt x="2386013" y="2643188"/>
                  </a:cubicBezTo>
                  <a:lnTo>
                    <a:pt x="2257425" y="2671763"/>
                  </a:lnTo>
                  <a:cubicBezTo>
                    <a:pt x="2238292" y="2676178"/>
                    <a:pt x="2219612" y="2682638"/>
                    <a:pt x="2200275" y="2686050"/>
                  </a:cubicBezTo>
                  <a:cubicBezTo>
                    <a:pt x="2138587" y="2696936"/>
                    <a:pt x="2076450" y="2705100"/>
                    <a:pt x="2014538" y="2714625"/>
                  </a:cubicBezTo>
                  <a:cubicBezTo>
                    <a:pt x="1852613" y="2709863"/>
                    <a:pt x="1690556" y="2708428"/>
                    <a:pt x="1528763" y="2700338"/>
                  </a:cubicBezTo>
                  <a:cubicBezTo>
                    <a:pt x="1499830" y="2698891"/>
                    <a:pt x="1471670" y="2690455"/>
                    <a:pt x="1443038" y="2686050"/>
                  </a:cubicBezTo>
                  <a:cubicBezTo>
                    <a:pt x="1409753" y="2680929"/>
                    <a:pt x="1376363" y="2676525"/>
                    <a:pt x="1343025" y="2671763"/>
                  </a:cubicBezTo>
                  <a:cubicBezTo>
                    <a:pt x="1309688" y="2662238"/>
                    <a:pt x="1277301" y="2648331"/>
                    <a:pt x="1243013" y="2643188"/>
                  </a:cubicBezTo>
                  <a:cubicBezTo>
                    <a:pt x="1181604" y="2633977"/>
                    <a:pt x="1119116" y="2634522"/>
                    <a:pt x="1057275" y="2628900"/>
                  </a:cubicBezTo>
                  <a:cubicBezTo>
                    <a:pt x="1014326" y="2624996"/>
                    <a:pt x="971550" y="2619375"/>
                    <a:pt x="928688" y="2614613"/>
                  </a:cubicBezTo>
                  <a:cubicBezTo>
                    <a:pt x="829276" y="2574849"/>
                    <a:pt x="881589" y="2594152"/>
                    <a:pt x="771525" y="2557463"/>
                  </a:cubicBezTo>
                  <a:lnTo>
                    <a:pt x="728663" y="2543175"/>
                  </a:lnTo>
                  <a:cubicBezTo>
                    <a:pt x="709613" y="2528888"/>
                    <a:pt x="692811" y="2510962"/>
                    <a:pt x="671513" y="2500313"/>
                  </a:cubicBezTo>
                  <a:cubicBezTo>
                    <a:pt x="653950" y="2491531"/>
                    <a:pt x="631412" y="2495767"/>
                    <a:pt x="614363" y="2486025"/>
                  </a:cubicBezTo>
                  <a:cubicBezTo>
                    <a:pt x="596820" y="2476000"/>
                    <a:pt x="588312" y="2454371"/>
                    <a:pt x="571500" y="2443163"/>
                  </a:cubicBezTo>
                  <a:cubicBezTo>
                    <a:pt x="558969" y="2434809"/>
                    <a:pt x="542108" y="2435610"/>
                    <a:pt x="528638" y="2428875"/>
                  </a:cubicBezTo>
                  <a:cubicBezTo>
                    <a:pt x="513279" y="2421196"/>
                    <a:pt x="501467" y="2407274"/>
                    <a:pt x="485775" y="2400300"/>
                  </a:cubicBezTo>
                  <a:cubicBezTo>
                    <a:pt x="458250" y="2388067"/>
                    <a:pt x="428625" y="2381250"/>
                    <a:pt x="400050" y="2371725"/>
                  </a:cubicBezTo>
                  <a:cubicBezTo>
                    <a:pt x="385763" y="2366963"/>
                    <a:pt x="370658" y="2364173"/>
                    <a:pt x="357188" y="2357438"/>
                  </a:cubicBezTo>
                  <a:lnTo>
                    <a:pt x="300038" y="2328863"/>
                  </a:lnTo>
                  <a:cubicBezTo>
                    <a:pt x="285750" y="2309813"/>
                    <a:pt x="275468" y="2286958"/>
                    <a:pt x="257175" y="2271713"/>
                  </a:cubicBezTo>
                  <a:cubicBezTo>
                    <a:pt x="245605" y="2262072"/>
                    <a:pt x="224962" y="2268074"/>
                    <a:pt x="214313" y="2257425"/>
                  </a:cubicBezTo>
                  <a:cubicBezTo>
                    <a:pt x="99684" y="2142795"/>
                    <a:pt x="211287" y="2189740"/>
                    <a:pt x="114300" y="2157413"/>
                  </a:cubicBezTo>
                  <a:cubicBezTo>
                    <a:pt x="109538" y="2128838"/>
                    <a:pt x="109913" y="2098913"/>
                    <a:pt x="100013" y="2071688"/>
                  </a:cubicBezTo>
                  <a:cubicBezTo>
                    <a:pt x="90523" y="2045590"/>
                    <a:pt x="70636" y="2024525"/>
                    <a:pt x="57150" y="2000250"/>
                  </a:cubicBezTo>
                  <a:cubicBezTo>
                    <a:pt x="13901" y="1922402"/>
                    <a:pt x="49106" y="1963631"/>
                    <a:pt x="0" y="1914525"/>
                  </a:cubicBezTo>
                </a:path>
              </a:pathLst>
            </a:custGeom>
            <a:ln w="349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IN"/>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a:extLst>
              <a:ext uri="{FF2B5EF4-FFF2-40B4-BE49-F238E27FC236}">
                <a16:creationId xmlns:a16="http://schemas.microsoft.com/office/drawing/2014/main" id="{39B03E0B-1634-4415-9835-4E4FDB47D67F}"/>
              </a:ext>
            </a:extLst>
          </p:cNvPr>
          <p:cNvSpPr>
            <a:spLocks noGrp="1"/>
          </p:cNvSpPr>
          <p:nvPr>
            <p:ph idx="1"/>
          </p:nvPr>
        </p:nvSpPr>
        <p:spPr>
          <a:xfrm>
            <a:off x="457200" y="1295400"/>
            <a:ext cx="8229600" cy="5105400"/>
          </a:xfrm>
        </p:spPr>
        <p:txBody>
          <a:bodyPr/>
          <a:lstStyle/>
          <a:p>
            <a:pPr eaLnBrk="1" hangingPunct="1"/>
            <a:r>
              <a:rPr lang="en-GB" altLang="en-US" dirty="0"/>
              <a:t>The geometric representation of planar graph on any surface is called </a:t>
            </a:r>
            <a:r>
              <a:rPr lang="en-GB" altLang="en-US" b="1" dirty="0"/>
              <a:t>embedding.</a:t>
            </a:r>
            <a:r>
              <a:rPr lang="en-GB" altLang="en-US" dirty="0"/>
              <a:t> </a:t>
            </a:r>
          </a:p>
          <a:p>
            <a:pPr eaLnBrk="1" hangingPunct="1"/>
            <a:endParaRPr lang="en-GB" altLang="en-US" dirty="0"/>
          </a:p>
          <a:p>
            <a:pPr algn="just" eaLnBrk="1" hangingPunct="1"/>
            <a:r>
              <a:rPr lang="en-GB" altLang="en-US" dirty="0"/>
              <a:t>An embedding of a planar graph G on a plane is called a </a:t>
            </a:r>
            <a:r>
              <a:rPr lang="en-GB" altLang="en-US" b="1" dirty="0"/>
              <a:t>plane representation of G </a:t>
            </a:r>
            <a:r>
              <a:rPr lang="en-GB" altLang="en-US" dirty="0"/>
              <a:t>or</a:t>
            </a:r>
            <a:r>
              <a:rPr lang="en-GB" altLang="en-US" b="1" dirty="0"/>
              <a:t> a plane graph. </a:t>
            </a:r>
          </a:p>
          <a:p>
            <a:pPr algn="just" eaLnBrk="1" hangingPunct="1"/>
            <a:endParaRPr lang="en-GB" altLang="en-US" b="1" dirty="0"/>
          </a:p>
          <a:p>
            <a:pPr algn="just" eaLnBrk="1" hangingPunct="1"/>
            <a:r>
              <a:rPr lang="en-GB" altLang="en-US" b="1" dirty="0"/>
              <a:t>Plane Graph/Embedded Graph - </a:t>
            </a:r>
            <a:r>
              <a:rPr lang="en-GB" altLang="en-US" dirty="0"/>
              <a:t>A graph that is drawn on the plane without edge crossing. </a:t>
            </a:r>
          </a:p>
        </p:txBody>
      </p:sp>
      <p:sp>
        <p:nvSpPr>
          <p:cNvPr id="27651" name="Slide Number Placeholder 3">
            <a:extLst>
              <a:ext uri="{FF2B5EF4-FFF2-40B4-BE49-F238E27FC236}">
                <a16:creationId xmlns:a16="http://schemas.microsoft.com/office/drawing/2014/main" id="{3C989B2D-99DD-4857-9C87-95A5A04C776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35912A54-E0C3-4EBC-B17B-D0381A02F5AD}" type="slidenum">
              <a:rPr lang="en-US" altLang="en-US">
                <a:solidFill>
                  <a:srgbClr val="FFFFFF"/>
                </a:solidFill>
              </a:rPr>
              <a:pPr eaLnBrk="1" hangingPunct="1"/>
              <a:t>23</a:t>
            </a:fld>
            <a:endParaRPr lang="en-US" altLang="en-US">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3">
            <a:extLst>
              <a:ext uri="{FF2B5EF4-FFF2-40B4-BE49-F238E27FC236}">
                <a16:creationId xmlns:a16="http://schemas.microsoft.com/office/drawing/2014/main" id="{59517F52-7709-426C-AD1C-78F683CEB03D}"/>
              </a:ext>
            </a:extLst>
          </p:cNvPr>
          <p:cNvGrpSpPr>
            <a:grpSpLocks/>
          </p:cNvGrpSpPr>
          <p:nvPr/>
        </p:nvGrpSpPr>
        <p:grpSpPr bwMode="auto">
          <a:xfrm>
            <a:off x="377825" y="1998663"/>
            <a:ext cx="2159000" cy="1998662"/>
            <a:chOff x="419" y="2250"/>
            <a:chExt cx="1360" cy="1259"/>
          </a:xfrm>
        </p:grpSpPr>
        <p:sp>
          <p:nvSpPr>
            <p:cNvPr id="28717" name="Line 77">
              <a:extLst>
                <a:ext uri="{FF2B5EF4-FFF2-40B4-BE49-F238E27FC236}">
                  <a16:creationId xmlns:a16="http://schemas.microsoft.com/office/drawing/2014/main" id="{6EBAFF68-83E6-4FDE-86BA-16B2377B81D1}"/>
                </a:ext>
              </a:extLst>
            </p:cNvPr>
            <p:cNvSpPr>
              <a:spLocks noChangeShapeType="1"/>
            </p:cNvSpPr>
            <p:nvPr/>
          </p:nvSpPr>
          <p:spPr bwMode="auto">
            <a:xfrm flipH="1">
              <a:off x="476" y="2568"/>
              <a:ext cx="12" cy="726"/>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28718" name="Oval 46">
              <a:extLst>
                <a:ext uri="{FF2B5EF4-FFF2-40B4-BE49-F238E27FC236}">
                  <a16:creationId xmlns:a16="http://schemas.microsoft.com/office/drawing/2014/main" id="{EFD2F142-6582-44CA-98B1-84F2432F291B}"/>
                </a:ext>
              </a:extLst>
            </p:cNvPr>
            <p:cNvSpPr>
              <a:spLocks noChangeArrowheads="1"/>
            </p:cNvSpPr>
            <p:nvPr/>
          </p:nvSpPr>
          <p:spPr bwMode="auto">
            <a:xfrm>
              <a:off x="1700" y="2523"/>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719" name="Line 80">
              <a:extLst>
                <a:ext uri="{FF2B5EF4-FFF2-40B4-BE49-F238E27FC236}">
                  <a16:creationId xmlns:a16="http://schemas.microsoft.com/office/drawing/2014/main" id="{1A3806FD-806E-471B-BC2B-0349551A5113}"/>
                </a:ext>
              </a:extLst>
            </p:cNvPr>
            <p:cNvSpPr>
              <a:spLocks noChangeShapeType="1"/>
            </p:cNvSpPr>
            <p:nvPr/>
          </p:nvSpPr>
          <p:spPr bwMode="auto">
            <a:xfrm flipH="1">
              <a:off x="521" y="2296"/>
              <a:ext cx="590" cy="272"/>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28720" name="Oval 48">
              <a:extLst>
                <a:ext uri="{FF2B5EF4-FFF2-40B4-BE49-F238E27FC236}">
                  <a16:creationId xmlns:a16="http://schemas.microsoft.com/office/drawing/2014/main" id="{B2DCD9C6-49F5-4FB9-8BE5-6826E6B3CDD0}"/>
                </a:ext>
              </a:extLst>
            </p:cNvPr>
            <p:cNvSpPr>
              <a:spLocks noChangeArrowheads="1"/>
            </p:cNvSpPr>
            <p:nvPr/>
          </p:nvSpPr>
          <p:spPr bwMode="auto">
            <a:xfrm>
              <a:off x="1700" y="2885"/>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721" name="Oval 49">
              <a:extLst>
                <a:ext uri="{FF2B5EF4-FFF2-40B4-BE49-F238E27FC236}">
                  <a16:creationId xmlns:a16="http://schemas.microsoft.com/office/drawing/2014/main" id="{2B166D0B-6108-4451-9AA1-49B421AB88AD}"/>
                </a:ext>
              </a:extLst>
            </p:cNvPr>
            <p:cNvSpPr>
              <a:spLocks noChangeArrowheads="1"/>
            </p:cNvSpPr>
            <p:nvPr/>
          </p:nvSpPr>
          <p:spPr bwMode="auto">
            <a:xfrm>
              <a:off x="1065" y="3430"/>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722" name="Line 88">
              <a:extLst>
                <a:ext uri="{FF2B5EF4-FFF2-40B4-BE49-F238E27FC236}">
                  <a16:creationId xmlns:a16="http://schemas.microsoft.com/office/drawing/2014/main" id="{6E122DCE-BDF7-4BD7-A118-02F8F459D4CE}"/>
                </a:ext>
              </a:extLst>
            </p:cNvPr>
            <p:cNvSpPr>
              <a:spLocks noChangeShapeType="1"/>
            </p:cNvSpPr>
            <p:nvPr/>
          </p:nvSpPr>
          <p:spPr bwMode="auto">
            <a:xfrm flipH="1" flipV="1">
              <a:off x="521" y="2931"/>
              <a:ext cx="1225" cy="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28723" name="Line 89">
              <a:extLst>
                <a:ext uri="{FF2B5EF4-FFF2-40B4-BE49-F238E27FC236}">
                  <a16:creationId xmlns:a16="http://schemas.microsoft.com/office/drawing/2014/main" id="{1C580C56-3B86-41A7-A166-23BFD7092718}"/>
                </a:ext>
              </a:extLst>
            </p:cNvPr>
            <p:cNvSpPr>
              <a:spLocks noChangeShapeType="1"/>
            </p:cNvSpPr>
            <p:nvPr/>
          </p:nvSpPr>
          <p:spPr bwMode="auto">
            <a:xfrm>
              <a:off x="1111" y="2296"/>
              <a:ext cx="635" cy="272"/>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28724" name="Oval 52">
              <a:extLst>
                <a:ext uri="{FF2B5EF4-FFF2-40B4-BE49-F238E27FC236}">
                  <a16:creationId xmlns:a16="http://schemas.microsoft.com/office/drawing/2014/main" id="{3C80ABB8-73C7-422B-90F8-003906746669}"/>
                </a:ext>
              </a:extLst>
            </p:cNvPr>
            <p:cNvSpPr>
              <a:spLocks noChangeArrowheads="1"/>
            </p:cNvSpPr>
            <p:nvPr/>
          </p:nvSpPr>
          <p:spPr bwMode="auto">
            <a:xfrm>
              <a:off x="430" y="2523"/>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725" name="Oval 53">
              <a:extLst>
                <a:ext uri="{FF2B5EF4-FFF2-40B4-BE49-F238E27FC236}">
                  <a16:creationId xmlns:a16="http://schemas.microsoft.com/office/drawing/2014/main" id="{BB62F99C-B2DA-41EF-BB9C-2F11163CEA0C}"/>
                </a:ext>
              </a:extLst>
            </p:cNvPr>
            <p:cNvSpPr>
              <a:spLocks noChangeArrowheads="1"/>
            </p:cNvSpPr>
            <p:nvPr/>
          </p:nvSpPr>
          <p:spPr bwMode="auto">
            <a:xfrm>
              <a:off x="1065" y="2250"/>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726" name="Oval 54">
              <a:extLst>
                <a:ext uri="{FF2B5EF4-FFF2-40B4-BE49-F238E27FC236}">
                  <a16:creationId xmlns:a16="http://schemas.microsoft.com/office/drawing/2014/main" id="{FE9D9D27-F795-4571-A48A-55D527C6A8A5}"/>
                </a:ext>
              </a:extLst>
            </p:cNvPr>
            <p:cNvSpPr>
              <a:spLocks noChangeArrowheads="1"/>
            </p:cNvSpPr>
            <p:nvPr/>
          </p:nvSpPr>
          <p:spPr bwMode="auto">
            <a:xfrm>
              <a:off x="430" y="2885"/>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727" name="Oval 55">
              <a:extLst>
                <a:ext uri="{FF2B5EF4-FFF2-40B4-BE49-F238E27FC236}">
                  <a16:creationId xmlns:a16="http://schemas.microsoft.com/office/drawing/2014/main" id="{2613B25D-BBE7-41E8-BD21-BF43DF30C0A0}"/>
                </a:ext>
              </a:extLst>
            </p:cNvPr>
            <p:cNvSpPr>
              <a:spLocks noChangeArrowheads="1"/>
            </p:cNvSpPr>
            <p:nvPr/>
          </p:nvSpPr>
          <p:spPr bwMode="auto">
            <a:xfrm>
              <a:off x="419" y="3248"/>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728" name="Line 96">
              <a:extLst>
                <a:ext uri="{FF2B5EF4-FFF2-40B4-BE49-F238E27FC236}">
                  <a16:creationId xmlns:a16="http://schemas.microsoft.com/office/drawing/2014/main" id="{0316D1AA-CC4B-44C5-A3C0-E2781F8EDED5}"/>
                </a:ext>
              </a:extLst>
            </p:cNvPr>
            <p:cNvSpPr>
              <a:spLocks noChangeShapeType="1"/>
            </p:cNvSpPr>
            <p:nvPr/>
          </p:nvSpPr>
          <p:spPr bwMode="auto">
            <a:xfrm>
              <a:off x="1746" y="2568"/>
              <a:ext cx="0" cy="726"/>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28729" name="Line 97">
              <a:extLst>
                <a:ext uri="{FF2B5EF4-FFF2-40B4-BE49-F238E27FC236}">
                  <a16:creationId xmlns:a16="http://schemas.microsoft.com/office/drawing/2014/main" id="{1DCA5E04-70B6-451B-A10F-04AE741BEE41}"/>
                </a:ext>
              </a:extLst>
            </p:cNvPr>
            <p:cNvSpPr>
              <a:spLocks noChangeShapeType="1"/>
            </p:cNvSpPr>
            <p:nvPr/>
          </p:nvSpPr>
          <p:spPr bwMode="auto">
            <a:xfrm>
              <a:off x="430" y="3294"/>
              <a:ext cx="681" cy="181"/>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28730" name="Line 98">
              <a:extLst>
                <a:ext uri="{FF2B5EF4-FFF2-40B4-BE49-F238E27FC236}">
                  <a16:creationId xmlns:a16="http://schemas.microsoft.com/office/drawing/2014/main" id="{5F180FDB-BAE4-4293-8A9A-2C09B6362639}"/>
                </a:ext>
              </a:extLst>
            </p:cNvPr>
            <p:cNvSpPr>
              <a:spLocks noChangeShapeType="1"/>
            </p:cNvSpPr>
            <p:nvPr/>
          </p:nvSpPr>
          <p:spPr bwMode="auto">
            <a:xfrm flipH="1">
              <a:off x="1065" y="3294"/>
              <a:ext cx="681" cy="181"/>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28731" name="Line 99">
              <a:extLst>
                <a:ext uri="{FF2B5EF4-FFF2-40B4-BE49-F238E27FC236}">
                  <a16:creationId xmlns:a16="http://schemas.microsoft.com/office/drawing/2014/main" id="{C13713B4-9C56-425D-BBE0-769E6D62428F}"/>
                </a:ext>
              </a:extLst>
            </p:cNvPr>
            <p:cNvSpPr>
              <a:spLocks noChangeShapeType="1"/>
            </p:cNvSpPr>
            <p:nvPr/>
          </p:nvSpPr>
          <p:spPr bwMode="auto">
            <a:xfrm>
              <a:off x="1746" y="2568"/>
              <a:ext cx="0" cy="726"/>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28732" name="Oval 60">
              <a:extLst>
                <a:ext uri="{FF2B5EF4-FFF2-40B4-BE49-F238E27FC236}">
                  <a16:creationId xmlns:a16="http://schemas.microsoft.com/office/drawing/2014/main" id="{305B2D0C-3C83-4400-8CEF-653B9A4040D7}"/>
                </a:ext>
              </a:extLst>
            </p:cNvPr>
            <p:cNvSpPr>
              <a:spLocks noChangeArrowheads="1"/>
            </p:cNvSpPr>
            <p:nvPr/>
          </p:nvSpPr>
          <p:spPr bwMode="auto">
            <a:xfrm>
              <a:off x="1700" y="3248"/>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733" name="Line 101">
              <a:extLst>
                <a:ext uri="{FF2B5EF4-FFF2-40B4-BE49-F238E27FC236}">
                  <a16:creationId xmlns:a16="http://schemas.microsoft.com/office/drawing/2014/main" id="{D95E2749-D3EE-4ACB-B610-9F19198C6DF3}"/>
                </a:ext>
              </a:extLst>
            </p:cNvPr>
            <p:cNvSpPr>
              <a:spLocks noChangeShapeType="1"/>
            </p:cNvSpPr>
            <p:nvPr/>
          </p:nvSpPr>
          <p:spPr bwMode="auto">
            <a:xfrm>
              <a:off x="476" y="2568"/>
              <a:ext cx="635" cy="907"/>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28734" name="Line 102">
              <a:extLst>
                <a:ext uri="{FF2B5EF4-FFF2-40B4-BE49-F238E27FC236}">
                  <a16:creationId xmlns:a16="http://schemas.microsoft.com/office/drawing/2014/main" id="{D8D14927-F929-49A0-AB38-36A2DCEA02C3}"/>
                </a:ext>
              </a:extLst>
            </p:cNvPr>
            <p:cNvSpPr>
              <a:spLocks noChangeShapeType="1"/>
            </p:cNvSpPr>
            <p:nvPr/>
          </p:nvSpPr>
          <p:spPr bwMode="auto">
            <a:xfrm>
              <a:off x="1111" y="2296"/>
              <a:ext cx="635" cy="998"/>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grpSp>
      <p:sp>
        <p:nvSpPr>
          <p:cNvPr id="28675" name="Text Box 103">
            <a:extLst>
              <a:ext uri="{FF2B5EF4-FFF2-40B4-BE49-F238E27FC236}">
                <a16:creationId xmlns:a16="http://schemas.microsoft.com/office/drawing/2014/main" id="{37034EF8-2ECB-410A-8622-6C1CD70B255C}"/>
              </a:ext>
            </a:extLst>
          </p:cNvPr>
          <p:cNvSpPr txBox="1">
            <a:spLocks noChangeArrowheads="1"/>
          </p:cNvSpPr>
          <p:nvPr/>
        </p:nvSpPr>
        <p:spPr bwMode="auto">
          <a:xfrm>
            <a:off x="233363" y="4435475"/>
            <a:ext cx="25685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kumimoji="1" lang="en-US" altLang="zh-TW" sz="2400">
                <a:latin typeface="Tahoma" panose="020B0604030504040204" pitchFamily="34" charset="0"/>
              </a:rPr>
              <a:t>(a) planar, </a:t>
            </a:r>
            <a:br>
              <a:rPr kumimoji="1" lang="en-US" altLang="zh-TW" sz="2400">
                <a:latin typeface="Tahoma" panose="020B0604030504040204" pitchFamily="34" charset="0"/>
              </a:rPr>
            </a:br>
            <a:r>
              <a:rPr kumimoji="1" lang="en-US" altLang="zh-TW" sz="2400">
                <a:latin typeface="Tahoma" panose="020B0604030504040204" pitchFamily="34" charset="0"/>
              </a:rPr>
              <a:t>not a plane graph</a:t>
            </a:r>
          </a:p>
        </p:txBody>
      </p:sp>
      <p:grpSp>
        <p:nvGrpSpPr>
          <p:cNvPr id="28676" name="Group 5">
            <a:extLst>
              <a:ext uri="{FF2B5EF4-FFF2-40B4-BE49-F238E27FC236}">
                <a16:creationId xmlns:a16="http://schemas.microsoft.com/office/drawing/2014/main" id="{C856CED2-D13A-42A8-B8DA-19FB40455E82}"/>
              </a:ext>
            </a:extLst>
          </p:cNvPr>
          <p:cNvGrpSpPr>
            <a:grpSpLocks/>
          </p:cNvGrpSpPr>
          <p:nvPr/>
        </p:nvGrpSpPr>
        <p:grpSpPr bwMode="auto">
          <a:xfrm>
            <a:off x="3017838" y="1806575"/>
            <a:ext cx="2940050" cy="2190750"/>
            <a:chOff x="2003" y="1994"/>
            <a:chExt cx="1852" cy="1380"/>
          </a:xfrm>
        </p:grpSpPr>
        <p:sp>
          <p:nvSpPr>
            <p:cNvPr id="28699" name="Line 107">
              <a:extLst>
                <a:ext uri="{FF2B5EF4-FFF2-40B4-BE49-F238E27FC236}">
                  <a16:creationId xmlns:a16="http://schemas.microsoft.com/office/drawing/2014/main" id="{E448D527-CC95-44B3-A930-05AF5C7D920A}"/>
                </a:ext>
              </a:extLst>
            </p:cNvPr>
            <p:cNvSpPr>
              <a:spLocks noChangeShapeType="1"/>
            </p:cNvSpPr>
            <p:nvPr/>
          </p:nvSpPr>
          <p:spPr bwMode="auto">
            <a:xfrm flipH="1">
              <a:off x="2393" y="2433"/>
              <a:ext cx="12" cy="726"/>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28700" name="Oval 28">
              <a:extLst>
                <a:ext uri="{FF2B5EF4-FFF2-40B4-BE49-F238E27FC236}">
                  <a16:creationId xmlns:a16="http://schemas.microsoft.com/office/drawing/2014/main" id="{5120C7EE-8582-435C-9E9B-C597F5DB4E80}"/>
                </a:ext>
              </a:extLst>
            </p:cNvPr>
            <p:cNvSpPr>
              <a:spLocks noChangeArrowheads="1"/>
            </p:cNvSpPr>
            <p:nvPr/>
          </p:nvSpPr>
          <p:spPr bwMode="auto">
            <a:xfrm>
              <a:off x="3617" y="2388"/>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701" name="Line 109">
              <a:extLst>
                <a:ext uri="{FF2B5EF4-FFF2-40B4-BE49-F238E27FC236}">
                  <a16:creationId xmlns:a16="http://schemas.microsoft.com/office/drawing/2014/main" id="{2839A105-807E-4C6D-AE14-13C8FC43B19D}"/>
                </a:ext>
              </a:extLst>
            </p:cNvPr>
            <p:cNvSpPr>
              <a:spLocks noChangeShapeType="1"/>
            </p:cNvSpPr>
            <p:nvPr/>
          </p:nvSpPr>
          <p:spPr bwMode="auto">
            <a:xfrm flipH="1">
              <a:off x="2438" y="2161"/>
              <a:ext cx="590" cy="272"/>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28702" name="Oval 30">
              <a:extLst>
                <a:ext uri="{FF2B5EF4-FFF2-40B4-BE49-F238E27FC236}">
                  <a16:creationId xmlns:a16="http://schemas.microsoft.com/office/drawing/2014/main" id="{120A90B6-D24B-477D-868A-BD3159D97DE2}"/>
                </a:ext>
              </a:extLst>
            </p:cNvPr>
            <p:cNvSpPr>
              <a:spLocks noChangeArrowheads="1"/>
            </p:cNvSpPr>
            <p:nvPr/>
          </p:nvSpPr>
          <p:spPr bwMode="auto">
            <a:xfrm>
              <a:off x="3617" y="2750"/>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703" name="Oval 31">
              <a:extLst>
                <a:ext uri="{FF2B5EF4-FFF2-40B4-BE49-F238E27FC236}">
                  <a16:creationId xmlns:a16="http://schemas.microsoft.com/office/drawing/2014/main" id="{050BC55A-260D-4933-A8E5-41E4A2F93E2D}"/>
                </a:ext>
              </a:extLst>
            </p:cNvPr>
            <p:cNvSpPr>
              <a:spLocks noChangeArrowheads="1"/>
            </p:cNvSpPr>
            <p:nvPr/>
          </p:nvSpPr>
          <p:spPr bwMode="auto">
            <a:xfrm>
              <a:off x="2982" y="3295"/>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704" name="Line 112">
              <a:extLst>
                <a:ext uri="{FF2B5EF4-FFF2-40B4-BE49-F238E27FC236}">
                  <a16:creationId xmlns:a16="http://schemas.microsoft.com/office/drawing/2014/main" id="{BA085802-A25F-4D0E-AFC5-6C54E0A7D55A}"/>
                </a:ext>
              </a:extLst>
            </p:cNvPr>
            <p:cNvSpPr>
              <a:spLocks noChangeShapeType="1"/>
            </p:cNvSpPr>
            <p:nvPr/>
          </p:nvSpPr>
          <p:spPr bwMode="auto">
            <a:xfrm flipH="1" flipV="1">
              <a:off x="2438" y="2796"/>
              <a:ext cx="1225" cy="0"/>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28705" name="Line 113">
              <a:extLst>
                <a:ext uri="{FF2B5EF4-FFF2-40B4-BE49-F238E27FC236}">
                  <a16:creationId xmlns:a16="http://schemas.microsoft.com/office/drawing/2014/main" id="{F18C15C5-2367-4790-BBF5-C272F85C8B6F}"/>
                </a:ext>
              </a:extLst>
            </p:cNvPr>
            <p:cNvSpPr>
              <a:spLocks noChangeShapeType="1"/>
            </p:cNvSpPr>
            <p:nvPr/>
          </p:nvSpPr>
          <p:spPr bwMode="auto">
            <a:xfrm>
              <a:off x="3028" y="2161"/>
              <a:ext cx="635" cy="272"/>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28706" name="Oval 34">
              <a:extLst>
                <a:ext uri="{FF2B5EF4-FFF2-40B4-BE49-F238E27FC236}">
                  <a16:creationId xmlns:a16="http://schemas.microsoft.com/office/drawing/2014/main" id="{F1CF807B-6657-485E-97BC-E34481661B60}"/>
                </a:ext>
              </a:extLst>
            </p:cNvPr>
            <p:cNvSpPr>
              <a:spLocks noChangeArrowheads="1"/>
            </p:cNvSpPr>
            <p:nvPr/>
          </p:nvSpPr>
          <p:spPr bwMode="auto">
            <a:xfrm>
              <a:off x="2347" y="2388"/>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707" name="Oval 35">
              <a:extLst>
                <a:ext uri="{FF2B5EF4-FFF2-40B4-BE49-F238E27FC236}">
                  <a16:creationId xmlns:a16="http://schemas.microsoft.com/office/drawing/2014/main" id="{5641E8B6-45DC-48D2-A740-876946E50F34}"/>
                </a:ext>
              </a:extLst>
            </p:cNvPr>
            <p:cNvSpPr>
              <a:spLocks noChangeArrowheads="1"/>
            </p:cNvSpPr>
            <p:nvPr/>
          </p:nvSpPr>
          <p:spPr bwMode="auto">
            <a:xfrm>
              <a:off x="2982" y="2115"/>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708" name="Oval 36">
              <a:extLst>
                <a:ext uri="{FF2B5EF4-FFF2-40B4-BE49-F238E27FC236}">
                  <a16:creationId xmlns:a16="http://schemas.microsoft.com/office/drawing/2014/main" id="{FF25C4DD-6517-4669-B717-A575346E9D7C}"/>
                </a:ext>
              </a:extLst>
            </p:cNvPr>
            <p:cNvSpPr>
              <a:spLocks noChangeArrowheads="1"/>
            </p:cNvSpPr>
            <p:nvPr/>
          </p:nvSpPr>
          <p:spPr bwMode="auto">
            <a:xfrm>
              <a:off x="2347" y="2750"/>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709" name="Oval 37">
              <a:extLst>
                <a:ext uri="{FF2B5EF4-FFF2-40B4-BE49-F238E27FC236}">
                  <a16:creationId xmlns:a16="http://schemas.microsoft.com/office/drawing/2014/main" id="{9228F3FE-CBCF-4A88-A514-E5FDE773963C}"/>
                </a:ext>
              </a:extLst>
            </p:cNvPr>
            <p:cNvSpPr>
              <a:spLocks noChangeArrowheads="1"/>
            </p:cNvSpPr>
            <p:nvPr/>
          </p:nvSpPr>
          <p:spPr bwMode="auto">
            <a:xfrm>
              <a:off x="2336" y="3113"/>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710" name="Line 118">
              <a:extLst>
                <a:ext uri="{FF2B5EF4-FFF2-40B4-BE49-F238E27FC236}">
                  <a16:creationId xmlns:a16="http://schemas.microsoft.com/office/drawing/2014/main" id="{36D4E6DD-E2B6-4CF1-9D50-2A805D6775D2}"/>
                </a:ext>
              </a:extLst>
            </p:cNvPr>
            <p:cNvSpPr>
              <a:spLocks noChangeShapeType="1"/>
            </p:cNvSpPr>
            <p:nvPr/>
          </p:nvSpPr>
          <p:spPr bwMode="auto">
            <a:xfrm>
              <a:off x="3663" y="2433"/>
              <a:ext cx="0" cy="726"/>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28711" name="Line 119">
              <a:extLst>
                <a:ext uri="{FF2B5EF4-FFF2-40B4-BE49-F238E27FC236}">
                  <a16:creationId xmlns:a16="http://schemas.microsoft.com/office/drawing/2014/main" id="{AECDE89F-69E0-4B9C-A1A1-24C271B30683}"/>
                </a:ext>
              </a:extLst>
            </p:cNvPr>
            <p:cNvSpPr>
              <a:spLocks noChangeShapeType="1"/>
            </p:cNvSpPr>
            <p:nvPr/>
          </p:nvSpPr>
          <p:spPr bwMode="auto">
            <a:xfrm>
              <a:off x="2347" y="3159"/>
              <a:ext cx="681" cy="181"/>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28712" name="Line 120">
              <a:extLst>
                <a:ext uri="{FF2B5EF4-FFF2-40B4-BE49-F238E27FC236}">
                  <a16:creationId xmlns:a16="http://schemas.microsoft.com/office/drawing/2014/main" id="{2D806151-0882-42A1-B72F-D9C862A1091B}"/>
                </a:ext>
              </a:extLst>
            </p:cNvPr>
            <p:cNvSpPr>
              <a:spLocks noChangeShapeType="1"/>
            </p:cNvSpPr>
            <p:nvPr/>
          </p:nvSpPr>
          <p:spPr bwMode="auto">
            <a:xfrm flipH="1">
              <a:off x="2982" y="3159"/>
              <a:ext cx="681" cy="181"/>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28713" name="Line 121">
              <a:extLst>
                <a:ext uri="{FF2B5EF4-FFF2-40B4-BE49-F238E27FC236}">
                  <a16:creationId xmlns:a16="http://schemas.microsoft.com/office/drawing/2014/main" id="{B9D3FD99-B7FE-4A70-8F11-A37903F1B114}"/>
                </a:ext>
              </a:extLst>
            </p:cNvPr>
            <p:cNvSpPr>
              <a:spLocks noChangeShapeType="1"/>
            </p:cNvSpPr>
            <p:nvPr/>
          </p:nvSpPr>
          <p:spPr bwMode="auto">
            <a:xfrm>
              <a:off x="3663" y="2433"/>
              <a:ext cx="0" cy="726"/>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28714" name="Oval 42">
              <a:extLst>
                <a:ext uri="{FF2B5EF4-FFF2-40B4-BE49-F238E27FC236}">
                  <a16:creationId xmlns:a16="http://schemas.microsoft.com/office/drawing/2014/main" id="{3998F56A-99DB-45EF-9B42-263CF6ADD974}"/>
                </a:ext>
              </a:extLst>
            </p:cNvPr>
            <p:cNvSpPr>
              <a:spLocks noChangeArrowheads="1"/>
            </p:cNvSpPr>
            <p:nvPr/>
          </p:nvSpPr>
          <p:spPr bwMode="auto">
            <a:xfrm>
              <a:off x="3617" y="3113"/>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715" name="Freeform 43">
              <a:extLst>
                <a:ext uri="{FF2B5EF4-FFF2-40B4-BE49-F238E27FC236}">
                  <a16:creationId xmlns:a16="http://schemas.microsoft.com/office/drawing/2014/main" id="{7DA61835-657C-455A-8FBF-2FD994FB19AD}"/>
                </a:ext>
              </a:extLst>
            </p:cNvPr>
            <p:cNvSpPr>
              <a:spLocks/>
            </p:cNvSpPr>
            <p:nvPr/>
          </p:nvSpPr>
          <p:spPr bwMode="auto">
            <a:xfrm>
              <a:off x="3016" y="1994"/>
              <a:ext cx="839" cy="1164"/>
            </a:xfrm>
            <a:custGeom>
              <a:avLst/>
              <a:gdLst>
                <a:gd name="T0" fmla="*/ 0 w 839"/>
                <a:gd name="T1" fmla="*/ 166 h 1164"/>
                <a:gd name="T2" fmla="*/ 726 w 839"/>
                <a:gd name="T3" fmla="*/ 166 h 1164"/>
                <a:gd name="T4" fmla="*/ 680 w 839"/>
                <a:gd name="T5" fmla="*/ 1164 h 1164"/>
                <a:gd name="T6" fmla="*/ 0 60000 65536"/>
                <a:gd name="T7" fmla="*/ 0 60000 65536"/>
                <a:gd name="T8" fmla="*/ 0 60000 65536"/>
                <a:gd name="T9" fmla="*/ 0 w 839"/>
                <a:gd name="T10" fmla="*/ 0 h 1164"/>
                <a:gd name="T11" fmla="*/ 839 w 839"/>
                <a:gd name="T12" fmla="*/ 1164 h 1164"/>
              </a:gdLst>
              <a:ahLst/>
              <a:cxnLst>
                <a:cxn ang="T6">
                  <a:pos x="T0" y="T1"/>
                </a:cxn>
                <a:cxn ang="T7">
                  <a:pos x="T2" y="T3"/>
                </a:cxn>
                <a:cxn ang="T8">
                  <a:pos x="T4" y="T5"/>
                </a:cxn>
              </a:cxnLst>
              <a:rect l="T9" t="T10" r="T11" b="T12"/>
              <a:pathLst>
                <a:path w="839" h="1164">
                  <a:moveTo>
                    <a:pt x="0" y="166"/>
                  </a:moveTo>
                  <a:cubicBezTo>
                    <a:pt x="306" y="83"/>
                    <a:pt x="613" y="0"/>
                    <a:pt x="726" y="166"/>
                  </a:cubicBezTo>
                  <a:cubicBezTo>
                    <a:pt x="839" y="332"/>
                    <a:pt x="759" y="748"/>
                    <a:pt x="680" y="1164"/>
                  </a:cubicBezTo>
                </a:path>
              </a:pathLst>
            </a:custGeom>
            <a:noFill/>
            <a:ln w="38100" cap="flat" cmpd="sng">
              <a:solidFill>
                <a:schemeClr val="tx1"/>
              </a:solidFill>
              <a:prstDash val="solid"/>
              <a:round/>
              <a:headEnd type="none" w="med" len="med"/>
              <a:tailEnd type="none" w="lg" len="lg"/>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28716" name="Freeform 44">
              <a:extLst>
                <a:ext uri="{FF2B5EF4-FFF2-40B4-BE49-F238E27FC236}">
                  <a16:creationId xmlns:a16="http://schemas.microsoft.com/office/drawing/2014/main" id="{F5CBBDCF-7D7A-4FF8-86AA-E5343DFA0F72}"/>
                </a:ext>
              </a:extLst>
            </p:cNvPr>
            <p:cNvSpPr>
              <a:spLocks/>
            </p:cNvSpPr>
            <p:nvPr/>
          </p:nvSpPr>
          <p:spPr bwMode="auto">
            <a:xfrm>
              <a:off x="2003" y="2432"/>
              <a:ext cx="1013" cy="922"/>
            </a:xfrm>
            <a:custGeom>
              <a:avLst/>
              <a:gdLst>
                <a:gd name="T0" fmla="*/ 378 w 1013"/>
                <a:gd name="T1" fmla="*/ 0 h 922"/>
                <a:gd name="T2" fmla="*/ 106 w 1013"/>
                <a:gd name="T3" fmla="*/ 771 h 922"/>
                <a:gd name="T4" fmla="*/ 1013 w 1013"/>
                <a:gd name="T5" fmla="*/ 907 h 922"/>
                <a:gd name="T6" fmla="*/ 0 60000 65536"/>
                <a:gd name="T7" fmla="*/ 0 60000 65536"/>
                <a:gd name="T8" fmla="*/ 0 60000 65536"/>
                <a:gd name="T9" fmla="*/ 0 w 1013"/>
                <a:gd name="T10" fmla="*/ 0 h 922"/>
                <a:gd name="T11" fmla="*/ 1013 w 1013"/>
                <a:gd name="T12" fmla="*/ 922 h 922"/>
              </a:gdLst>
              <a:ahLst/>
              <a:cxnLst>
                <a:cxn ang="T6">
                  <a:pos x="T0" y="T1"/>
                </a:cxn>
                <a:cxn ang="T7">
                  <a:pos x="T2" y="T3"/>
                </a:cxn>
                <a:cxn ang="T8">
                  <a:pos x="T4" y="T5"/>
                </a:cxn>
              </a:cxnLst>
              <a:rect l="T9" t="T10" r="T11" b="T12"/>
              <a:pathLst>
                <a:path w="1013" h="922">
                  <a:moveTo>
                    <a:pt x="378" y="0"/>
                  </a:moveTo>
                  <a:cubicBezTo>
                    <a:pt x="189" y="310"/>
                    <a:pt x="0" y="620"/>
                    <a:pt x="106" y="771"/>
                  </a:cubicBezTo>
                  <a:cubicBezTo>
                    <a:pt x="212" y="922"/>
                    <a:pt x="612" y="914"/>
                    <a:pt x="1013" y="907"/>
                  </a:cubicBezTo>
                </a:path>
              </a:pathLst>
            </a:custGeom>
            <a:noFill/>
            <a:ln w="38100" cap="flat" cmpd="sng">
              <a:solidFill>
                <a:schemeClr val="tx1"/>
              </a:solidFill>
              <a:prstDash val="solid"/>
              <a:round/>
              <a:headEnd type="none" w="med" len="med"/>
              <a:tailEnd type="none" w="lg" len="lg"/>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grpSp>
      <p:sp>
        <p:nvSpPr>
          <p:cNvPr id="28677" name="Text Box 129">
            <a:extLst>
              <a:ext uri="{FF2B5EF4-FFF2-40B4-BE49-F238E27FC236}">
                <a16:creationId xmlns:a16="http://schemas.microsoft.com/office/drawing/2014/main" id="{93434679-8012-49BD-A2A3-9A78263D358F}"/>
              </a:ext>
            </a:extLst>
          </p:cNvPr>
          <p:cNvSpPr txBox="1">
            <a:spLocks noChangeArrowheads="1"/>
          </p:cNvSpPr>
          <p:nvPr/>
        </p:nvSpPr>
        <p:spPr bwMode="auto">
          <a:xfrm>
            <a:off x="3257550" y="4800600"/>
            <a:ext cx="2535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lIns="90000" tIns="46800" rIns="90000" bIns="46800">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kumimoji="1" lang="en-US" altLang="zh-TW" sz="2400">
                <a:latin typeface="Tahoma" panose="020B0604030504040204" pitchFamily="34" charset="0"/>
              </a:rPr>
              <a:t>(b) a plane graph</a:t>
            </a:r>
          </a:p>
        </p:txBody>
      </p:sp>
      <p:sp>
        <p:nvSpPr>
          <p:cNvPr id="28678" name="Text Box 151">
            <a:extLst>
              <a:ext uri="{FF2B5EF4-FFF2-40B4-BE49-F238E27FC236}">
                <a16:creationId xmlns:a16="http://schemas.microsoft.com/office/drawing/2014/main" id="{B585B10E-555D-4784-8182-992FEC2CC064}"/>
              </a:ext>
            </a:extLst>
          </p:cNvPr>
          <p:cNvSpPr txBox="1">
            <a:spLocks noChangeArrowheads="1"/>
          </p:cNvSpPr>
          <p:nvPr/>
        </p:nvSpPr>
        <p:spPr bwMode="auto">
          <a:xfrm>
            <a:off x="6642100" y="4511675"/>
            <a:ext cx="19431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lIns="90000" tIns="46800" rIns="90000" bIns="46800">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kumimoji="1" lang="en-US" altLang="zh-TW" sz="2400">
                <a:latin typeface="Tahoma" panose="020B0604030504040204" pitchFamily="34" charset="0"/>
              </a:rPr>
              <a:t>(c) another</a:t>
            </a:r>
            <a:br>
              <a:rPr kumimoji="1" lang="en-US" altLang="zh-TW" sz="2400">
                <a:latin typeface="Tahoma" panose="020B0604030504040204" pitchFamily="34" charset="0"/>
              </a:rPr>
            </a:br>
            <a:r>
              <a:rPr kumimoji="1" lang="en-US" altLang="zh-TW" sz="2400">
                <a:latin typeface="Tahoma" panose="020B0604030504040204" pitchFamily="34" charset="0"/>
              </a:rPr>
              <a:t>plane graph</a:t>
            </a:r>
          </a:p>
        </p:txBody>
      </p:sp>
      <p:grpSp>
        <p:nvGrpSpPr>
          <p:cNvPr id="28679" name="Group 8">
            <a:extLst>
              <a:ext uri="{FF2B5EF4-FFF2-40B4-BE49-F238E27FC236}">
                <a16:creationId xmlns:a16="http://schemas.microsoft.com/office/drawing/2014/main" id="{D944ECAA-E7E8-4FF3-80DD-7A280459A1D3}"/>
              </a:ext>
            </a:extLst>
          </p:cNvPr>
          <p:cNvGrpSpPr>
            <a:grpSpLocks/>
          </p:cNvGrpSpPr>
          <p:nvPr/>
        </p:nvGrpSpPr>
        <p:grpSpPr bwMode="auto">
          <a:xfrm>
            <a:off x="6042025" y="1974850"/>
            <a:ext cx="2868613" cy="2266950"/>
            <a:chOff x="3908" y="2100"/>
            <a:chExt cx="1807" cy="1428"/>
          </a:xfrm>
        </p:grpSpPr>
        <p:sp>
          <p:nvSpPr>
            <p:cNvPr id="28681" name="Line 131">
              <a:extLst>
                <a:ext uri="{FF2B5EF4-FFF2-40B4-BE49-F238E27FC236}">
                  <a16:creationId xmlns:a16="http://schemas.microsoft.com/office/drawing/2014/main" id="{5FF8956A-D4EF-463D-90CA-550233C56C29}"/>
                </a:ext>
              </a:extLst>
            </p:cNvPr>
            <p:cNvSpPr>
              <a:spLocks noChangeShapeType="1"/>
            </p:cNvSpPr>
            <p:nvPr/>
          </p:nvSpPr>
          <p:spPr bwMode="auto">
            <a:xfrm flipH="1">
              <a:off x="4177" y="2418"/>
              <a:ext cx="12" cy="726"/>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28682" name="Oval 10">
              <a:extLst>
                <a:ext uri="{FF2B5EF4-FFF2-40B4-BE49-F238E27FC236}">
                  <a16:creationId xmlns:a16="http://schemas.microsoft.com/office/drawing/2014/main" id="{121E2E53-F3CF-4572-B3F5-5E7ED14B115D}"/>
                </a:ext>
              </a:extLst>
            </p:cNvPr>
            <p:cNvSpPr>
              <a:spLocks noChangeArrowheads="1"/>
            </p:cNvSpPr>
            <p:nvPr/>
          </p:nvSpPr>
          <p:spPr bwMode="auto">
            <a:xfrm>
              <a:off x="5401" y="2373"/>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683" name="Line 133">
              <a:extLst>
                <a:ext uri="{FF2B5EF4-FFF2-40B4-BE49-F238E27FC236}">
                  <a16:creationId xmlns:a16="http://schemas.microsoft.com/office/drawing/2014/main" id="{163A1938-512E-4F29-AA7A-D75FFCB67C37}"/>
                </a:ext>
              </a:extLst>
            </p:cNvPr>
            <p:cNvSpPr>
              <a:spLocks noChangeShapeType="1"/>
            </p:cNvSpPr>
            <p:nvPr/>
          </p:nvSpPr>
          <p:spPr bwMode="auto">
            <a:xfrm flipH="1">
              <a:off x="4222" y="2146"/>
              <a:ext cx="590" cy="272"/>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28684" name="Oval 12">
              <a:extLst>
                <a:ext uri="{FF2B5EF4-FFF2-40B4-BE49-F238E27FC236}">
                  <a16:creationId xmlns:a16="http://schemas.microsoft.com/office/drawing/2014/main" id="{8BA1E19F-10A6-4F14-A4F2-5C0FD6D8EE01}"/>
                </a:ext>
              </a:extLst>
            </p:cNvPr>
            <p:cNvSpPr>
              <a:spLocks noChangeArrowheads="1"/>
            </p:cNvSpPr>
            <p:nvPr/>
          </p:nvSpPr>
          <p:spPr bwMode="auto">
            <a:xfrm>
              <a:off x="5401" y="2735"/>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685" name="Oval 13">
              <a:extLst>
                <a:ext uri="{FF2B5EF4-FFF2-40B4-BE49-F238E27FC236}">
                  <a16:creationId xmlns:a16="http://schemas.microsoft.com/office/drawing/2014/main" id="{88814B8C-8416-48A5-80FD-DA5DDC1C96FD}"/>
                </a:ext>
              </a:extLst>
            </p:cNvPr>
            <p:cNvSpPr>
              <a:spLocks noChangeArrowheads="1"/>
            </p:cNvSpPr>
            <p:nvPr/>
          </p:nvSpPr>
          <p:spPr bwMode="auto">
            <a:xfrm>
              <a:off x="4766" y="3280"/>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686" name="Line 137">
              <a:extLst>
                <a:ext uri="{FF2B5EF4-FFF2-40B4-BE49-F238E27FC236}">
                  <a16:creationId xmlns:a16="http://schemas.microsoft.com/office/drawing/2014/main" id="{ACBB79BC-0844-408D-9871-CB3F5A251553}"/>
                </a:ext>
              </a:extLst>
            </p:cNvPr>
            <p:cNvSpPr>
              <a:spLocks noChangeShapeType="1"/>
            </p:cNvSpPr>
            <p:nvPr/>
          </p:nvSpPr>
          <p:spPr bwMode="auto">
            <a:xfrm>
              <a:off x="4812" y="2146"/>
              <a:ext cx="635" cy="272"/>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28687" name="Oval 15">
              <a:extLst>
                <a:ext uri="{FF2B5EF4-FFF2-40B4-BE49-F238E27FC236}">
                  <a16:creationId xmlns:a16="http://schemas.microsoft.com/office/drawing/2014/main" id="{E76B2F57-0278-41B9-8EB0-F85C21629FAA}"/>
                </a:ext>
              </a:extLst>
            </p:cNvPr>
            <p:cNvSpPr>
              <a:spLocks noChangeArrowheads="1"/>
            </p:cNvSpPr>
            <p:nvPr/>
          </p:nvSpPr>
          <p:spPr bwMode="auto">
            <a:xfrm>
              <a:off x="4131" y="2373"/>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688" name="Oval 16">
              <a:extLst>
                <a:ext uri="{FF2B5EF4-FFF2-40B4-BE49-F238E27FC236}">
                  <a16:creationId xmlns:a16="http://schemas.microsoft.com/office/drawing/2014/main" id="{515CE53E-1E22-4ED8-AAFE-81C2AB828C5F}"/>
                </a:ext>
              </a:extLst>
            </p:cNvPr>
            <p:cNvSpPr>
              <a:spLocks noChangeArrowheads="1"/>
            </p:cNvSpPr>
            <p:nvPr/>
          </p:nvSpPr>
          <p:spPr bwMode="auto">
            <a:xfrm>
              <a:off x="4766" y="2100"/>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689" name="Oval 17">
              <a:extLst>
                <a:ext uri="{FF2B5EF4-FFF2-40B4-BE49-F238E27FC236}">
                  <a16:creationId xmlns:a16="http://schemas.microsoft.com/office/drawing/2014/main" id="{29E1415B-763E-4E0E-A366-B89EFD5A3D17}"/>
                </a:ext>
              </a:extLst>
            </p:cNvPr>
            <p:cNvSpPr>
              <a:spLocks noChangeArrowheads="1"/>
            </p:cNvSpPr>
            <p:nvPr/>
          </p:nvSpPr>
          <p:spPr bwMode="auto">
            <a:xfrm>
              <a:off x="4131" y="2735"/>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690" name="Oval 18">
              <a:extLst>
                <a:ext uri="{FF2B5EF4-FFF2-40B4-BE49-F238E27FC236}">
                  <a16:creationId xmlns:a16="http://schemas.microsoft.com/office/drawing/2014/main" id="{0D1042FF-006E-46DA-B047-A47F1E9B5D7F}"/>
                </a:ext>
              </a:extLst>
            </p:cNvPr>
            <p:cNvSpPr>
              <a:spLocks noChangeArrowheads="1"/>
            </p:cNvSpPr>
            <p:nvPr/>
          </p:nvSpPr>
          <p:spPr bwMode="auto">
            <a:xfrm>
              <a:off x="4120" y="3098"/>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691" name="Line 142">
              <a:extLst>
                <a:ext uri="{FF2B5EF4-FFF2-40B4-BE49-F238E27FC236}">
                  <a16:creationId xmlns:a16="http://schemas.microsoft.com/office/drawing/2014/main" id="{68883A10-6E6A-4A70-8758-C603E58A360B}"/>
                </a:ext>
              </a:extLst>
            </p:cNvPr>
            <p:cNvSpPr>
              <a:spLocks noChangeShapeType="1"/>
            </p:cNvSpPr>
            <p:nvPr/>
          </p:nvSpPr>
          <p:spPr bwMode="auto">
            <a:xfrm>
              <a:off x="5447" y="2418"/>
              <a:ext cx="0" cy="726"/>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28692" name="Line 143">
              <a:extLst>
                <a:ext uri="{FF2B5EF4-FFF2-40B4-BE49-F238E27FC236}">
                  <a16:creationId xmlns:a16="http://schemas.microsoft.com/office/drawing/2014/main" id="{DC88BAE3-D39B-4374-9BC5-6037BBA2C2A9}"/>
                </a:ext>
              </a:extLst>
            </p:cNvPr>
            <p:cNvSpPr>
              <a:spLocks noChangeShapeType="1"/>
            </p:cNvSpPr>
            <p:nvPr/>
          </p:nvSpPr>
          <p:spPr bwMode="auto">
            <a:xfrm>
              <a:off x="4131" y="3144"/>
              <a:ext cx="681" cy="181"/>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28693" name="Line 144">
              <a:extLst>
                <a:ext uri="{FF2B5EF4-FFF2-40B4-BE49-F238E27FC236}">
                  <a16:creationId xmlns:a16="http://schemas.microsoft.com/office/drawing/2014/main" id="{D55D1889-532A-4FF5-8321-7A3E3B64B0F9}"/>
                </a:ext>
              </a:extLst>
            </p:cNvPr>
            <p:cNvSpPr>
              <a:spLocks noChangeShapeType="1"/>
            </p:cNvSpPr>
            <p:nvPr/>
          </p:nvSpPr>
          <p:spPr bwMode="auto">
            <a:xfrm flipH="1">
              <a:off x="4766" y="3144"/>
              <a:ext cx="681" cy="181"/>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28694" name="Line 145">
              <a:extLst>
                <a:ext uri="{FF2B5EF4-FFF2-40B4-BE49-F238E27FC236}">
                  <a16:creationId xmlns:a16="http://schemas.microsoft.com/office/drawing/2014/main" id="{CA8F6E04-BAF3-46DB-9E41-3C1D322D472C}"/>
                </a:ext>
              </a:extLst>
            </p:cNvPr>
            <p:cNvSpPr>
              <a:spLocks noChangeShapeType="1"/>
            </p:cNvSpPr>
            <p:nvPr/>
          </p:nvSpPr>
          <p:spPr bwMode="auto">
            <a:xfrm>
              <a:off x="5447" y="2418"/>
              <a:ext cx="0" cy="726"/>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28695" name="Oval 23">
              <a:extLst>
                <a:ext uri="{FF2B5EF4-FFF2-40B4-BE49-F238E27FC236}">
                  <a16:creationId xmlns:a16="http://schemas.microsoft.com/office/drawing/2014/main" id="{8197C818-2B4A-4A8C-B330-E4177758282E}"/>
                </a:ext>
              </a:extLst>
            </p:cNvPr>
            <p:cNvSpPr>
              <a:spLocks noChangeArrowheads="1"/>
            </p:cNvSpPr>
            <p:nvPr/>
          </p:nvSpPr>
          <p:spPr bwMode="auto">
            <a:xfrm>
              <a:off x="5401" y="3098"/>
              <a:ext cx="79" cy="79"/>
            </a:xfrm>
            <a:prstGeom prst="ellipse">
              <a:avLst/>
            </a:prstGeom>
            <a:solidFill>
              <a:schemeClr val="tx1"/>
            </a:solidFill>
            <a:ln w="25400">
              <a:solidFill>
                <a:schemeClr val="tx1"/>
              </a:solidFill>
              <a:round/>
              <a:headEnd/>
              <a:tailEnd/>
            </a:ln>
          </p:spPr>
          <p:txBody>
            <a:bodyPr wrap="none" lIns="90000" tIns="46800" rIns="90000" bIns="46800"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kumimoji="1" lang="zh-TW" altLang="en-US" sz="2800" b="1">
                <a:latin typeface="Tahoma" panose="020B0604030504040204" pitchFamily="34" charset="0"/>
              </a:endParaRPr>
            </a:p>
          </p:txBody>
        </p:sp>
        <p:sp>
          <p:nvSpPr>
            <p:cNvPr id="28696" name="Freeform 24">
              <a:extLst>
                <a:ext uri="{FF2B5EF4-FFF2-40B4-BE49-F238E27FC236}">
                  <a16:creationId xmlns:a16="http://schemas.microsoft.com/office/drawing/2014/main" id="{2F177159-6806-4C38-AD45-47992D7D7156}"/>
                </a:ext>
              </a:extLst>
            </p:cNvPr>
            <p:cNvSpPr>
              <a:spLocks/>
            </p:cNvSpPr>
            <p:nvPr/>
          </p:nvSpPr>
          <p:spPr bwMode="auto">
            <a:xfrm>
              <a:off x="3908" y="2795"/>
              <a:ext cx="1807" cy="733"/>
            </a:xfrm>
            <a:custGeom>
              <a:avLst/>
              <a:gdLst>
                <a:gd name="T0" fmla="*/ 242 w 1807"/>
                <a:gd name="T1" fmla="*/ 0 h 733"/>
                <a:gd name="T2" fmla="*/ 106 w 1807"/>
                <a:gd name="T3" fmla="*/ 454 h 733"/>
                <a:gd name="T4" fmla="*/ 877 w 1807"/>
                <a:gd name="T5" fmla="*/ 726 h 733"/>
                <a:gd name="T6" fmla="*/ 1694 w 1807"/>
                <a:gd name="T7" fmla="*/ 499 h 733"/>
                <a:gd name="T8" fmla="*/ 1557 w 1807"/>
                <a:gd name="T9" fmla="*/ 0 h 733"/>
                <a:gd name="T10" fmla="*/ 0 60000 65536"/>
                <a:gd name="T11" fmla="*/ 0 60000 65536"/>
                <a:gd name="T12" fmla="*/ 0 60000 65536"/>
                <a:gd name="T13" fmla="*/ 0 60000 65536"/>
                <a:gd name="T14" fmla="*/ 0 60000 65536"/>
                <a:gd name="T15" fmla="*/ 0 w 1807"/>
                <a:gd name="T16" fmla="*/ 0 h 733"/>
                <a:gd name="T17" fmla="*/ 1807 w 1807"/>
                <a:gd name="T18" fmla="*/ 733 h 733"/>
              </a:gdLst>
              <a:ahLst/>
              <a:cxnLst>
                <a:cxn ang="T10">
                  <a:pos x="T0" y="T1"/>
                </a:cxn>
                <a:cxn ang="T11">
                  <a:pos x="T2" y="T3"/>
                </a:cxn>
                <a:cxn ang="T12">
                  <a:pos x="T4" y="T5"/>
                </a:cxn>
                <a:cxn ang="T13">
                  <a:pos x="T6" y="T7"/>
                </a:cxn>
                <a:cxn ang="T14">
                  <a:pos x="T8" y="T9"/>
                </a:cxn>
              </a:cxnLst>
              <a:rect l="T15" t="T16" r="T17" b="T18"/>
              <a:pathLst>
                <a:path w="1807" h="733">
                  <a:moveTo>
                    <a:pt x="242" y="0"/>
                  </a:moveTo>
                  <a:cubicBezTo>
                    <a:pt x="121" y="166"/>
                    <a:pt x="0" y="333"/>
                    <a:pt x="106" y="454"/>
                  </a:cubicBezTo>
                  <a:cubicBezTo>
                    <a:pt x="212" y="575"/>
                    <a:pt x="612" y="719"/>
                    <a:pt x="877" y="726"/>
                  </a:cubicBezTo>
                  <a:cubicBezTo>
                    <a:pt x="1142" y="733"/>
                    <a:pt x="1581" y="620"/>
                    <a:pt x="1694" y="499"/>
                  </a:cubicBezTo>
                  <a:cubicBezTo>
                    <a:pt x="1807" y="378"/>
                    <a:pt x="1682" y="189"/>
                    <a:pt x="1557" y="0"/>
                  </a:cubicBezTo>
                </a:path>
              </a:pathLst>
            </a:custGeom>
            <a:noFill/>
            <a:ln w="38100" cap="flat" cmpd="sng">
              <a:solidFill>
                <a:schemeClr val="tx1"/>
              </a:solidFill>
              <a:prstDash val="solid"/>
              <a:round/>
              <a:headEnd type="none" w="med" len="med"/>
              <a:tailEnd type="none" w="lg" len="lg"/>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IN"/>
            </a:p>
          </p:txBody>
        </p:sp>
        <p:sp>
          <p:nvSpPr>
            <p:cNvPr id="28697" name="Line 152">
              <a:extLst>
                <a:ext uri="{FF2B5EF4-FFF2-40B4-BE49-F238E27FC236}">
                  <a16:creationId xmlns:a16="http://schemas.microsoft.com/office/drawing/2014/main" id="{5827A9DF-E42E-4BE4-9C93-B54ABD52567F}"/>
                </a:ext>
              </a:extLst>
            </p:cNvPr>
            <p:cNvSpPr>
              <a:spLocks noChangeShapeType="1"/>
            </p:cNvSpPr>
            <p:nvPr/>
          </p:nvSpPr>
          <p:spPr bwMode="auto">
            <a:xfrm>
              <a:off x="4195" y="2432"/>
              <a:ext cx="590" cy="862"/>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sp>
          <p:nvSpPr>
            <p:cNvPr id="28698" name="Line 153">
              <a:extLst>
                <a:ext uri="{FF2B5EF4-FFF2-40B4-BE49-F238E27FC236}">
                  <a16:creationId xmlns:a16="http://schemas.microsoft.com/office/drawing/2014/main" id="{5F9FC3B5-4203-44B9-9DA9-F71A6E48BDE1}"/>
                </a:ext>
              </a:extLst>
            </p:cNvPr>
            <p:cNvSpPr>
              <a:spLocks noChangeShapeType="1"/>
            </p:cNvSpPr>
            <p:nvPr/>
          </p:nvSpPr>
          <p:spPr bwMode="auto">
            <a:xfrm>
              <a:off x="4785" y="2160"/>
              <a:ext cx="635" cy="998"/>
            </a:xfrm>
            <a:prstGeom prst="line">
              <a:avLst/>
            </a:prstGeom>
            <a:noFill/>
            <a:ln w="38100">
              <a:solidFill>
                <a:schemeClr val="tx1"/>
              </a:solidFill>
              <a:round/>
              <a:headEnd/>
              <a:tailEnd type="none" w="lg" len="lg"/>
            </a:ln>
            <a:extLst>
              <a:ext uri="{909E8E84-426E-40DD-AFC4-6F175D3DCCD1}">
                <a14:hiddenFill xmlns:a14="http://schemas.microsoft.com/office/drawing/2010/main">
                  <a:noFill/>
                </a14:hiddenFill>
              </a:ext>
            </a:extLst>
          </p:spPr>
          <p:txBody>
            <a:bodyPr wrap="none" lIns="90000" tIns="46800" rIns="90000" bIns="46800">
              <a:spAutoFit/>
            </a:bodyPr>
            <a:lstStyle/>
            <a:p>
              <a:endParaRPr lang="en-IN"/>
            </a:p>
          </p:txBody>
        </p:sp>
      </p:grpSp>
      <p:sp>
        <p:nvSpPr>
          <p:cNvPr id="28680" name="Slide Number Placeholder 63">
            <a:extLst>
              <a:ext uri="{FF2B5EF4-FFF2-40B4-BE49-F238E27FC236}">
                <a16:creationId xmlns:a16="http://schemas.microsoft.com/office/drawing/2014/main" id="{12991EFB-DB21-4CC1-BADE-FD516FC2523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6F72FDB9-3B87-492B-89F1-70AF2FFA2C63}" type="slidenum">
              <a:rPr lang="en-US" altLang="en-US">
                <a:solidFill>
                  <a:srgbClr val="FFFFFF"/>
                </a:solidFill>
              </a:rPr>
              <a:pPr eaLnBrk="1" hangingPunct="1"/>
              <a:t>24</a:t>
            </a:fld>
            <a:endParaRPr lang="en-US" altLang="en-US">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E3A6C8B9-272A-41F1-99B0-1760FBD8D125}"/>
              </a:ext>
            </a:extLst>
          </p:cNvPr>
          <p:cNvSpPr>
            <a:spLocks noGrp="1"/>
          </p:cNvSpPr>
          <p:nvPr>
            <p:ph type="title"/>
          </p:nvPr>
        </p:nvSpPr>
        <p:spPr/>
        <p:txBody>
          <a:bodyPr/>
          <a:lstStyle/>
          <a:p>
            <a:endParaRPr lang="en-IN" altLang="en-US"/>
          </a:p>
        </p:txBody>
      </p:sp>
      <p:sp>
        <p:nvSpPr>
          <p:cNvPr id="29699" name="Content Placeholder 2">
            <a:extLst>
              <a:ext uri="{FF2B5EF4-FFF2-40B4-BE49-F238E27FC236}">
                <a16:creationId xmlns:a16="http://schemas.microsoft.com/office/drawing/2014/main" id="{5F4C2F9A-EB53-44DA-B089-6A328C59E30E}"/>
              </a:ext>
            </a:extLst>
          </p:cNvPr>
          <p:cNvSpPr>
            <a:spLocks noGrp="1"/>
          </p:cNvSpPr>
          <p:nvPr>
            <p:ph idx="1"/>
          </p:nvPr>
        </p:nvSpPr>
        <p:spPr/>
        <p:txBody>
          <a:bodyPr/>
          <a:lstStyle/>
          <a:p>
            <a:endParaRPr lang="en-IN" altLang="en-US"/>
          </a:p>
        </p:txBody>
      </p:sp>
      <p:sp>
        <p:nvSpPr>
          <p:cNvPr id="29700" name="Slide Number Placeholder 3">
            <a:extLst>
              <a:ext uri="{FF2B5EF4-FFF2-40B4-BE49-F238E27FC236}">
                <a16:creationId xmlns:a16="http://schemas.microsoft.com/office/drawing/2014/main" id="{47371C04-C45B-4A3F-9D4F-14286F3FED4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3B7BC1E9-22FC-4F10-89D7-BB3C0662F048}" type="slidenum">
              <a:rPr lang="en-US" altLang="en-US">
                <a:solidFill>
                  <a:srgbClr val="FFFFFF"/>
                </a:solidFill>
              </a:rPr>
              <a:pPr eaLnBrk="1" hangingPunct="1"/>
              <a:t>25</a:t>
            </a:fld>
            <a:endParaRPr lang="en-US" altLang="en-US">
              <a:solidFill>
                <a:srgbClr val="FFFFFF"/>
              </a:solidFill>
            </a:endParaRPr>
          </a:p>
        </p:txBody>
      </p:sp>
      <p:pic>
        <p:nvPicPr>
          <p:cNvPr id="29701" name="Picture 2">
            <a:extLst>
              <a:ext uri="{FF2B5EF4-FFF2-40B4-BE49-F238E27FC236}">
                <a16:creationId xmlns:a16="http://schemas.microsoft.com/office/drawing/2014/main" id="{E62E8C68-41FB-4F54-922D-C60C3F505F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3050"/>
            <a:ext cx="9144000" cy="658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D9E08562-BD17-4C74-A656-CA2A818AF22B}"/>
              </a:ext>
            </a:extLst>
          </p:cNvPr>
          <p:cNvSpPr>
            <a:spLocks noGrp="1"/>
          </p:cNvSpPr>
          <p:nvPr>
            <p:ph type="title"/>
          </p:nvPr>
        </p:nvSpPr>
        <p:spPr/>
        <p:txBody>
          <a:bodyPr/>
          <a:lstStyle/>
          <a:p>
            <a:endParaRPr lang="en-IN" altLang="en-US"/>
          </a:p>
        </p:txBody>
      </p:sp>
      <p:sp>
        <p:nvSpPr>
          <p:cNvPr id="30723" name="Content Placeholder 2">
            <a:extLst>
              <a:ext uri="{FF2B5EF4-FFF2-40B4-BE49-F238E27FC236}">
                <a16:creationId xmlns:a16="http://schemas.microsoft.com/office/drawing/2014/main" id="{E5020C5E-E746-4FA4-A2E9-14084AE535E5}"/>
              </a:ext>
            </a:extLst>
          </p:cNvPr>
          <p:cNvSpPr>
            <a:spLocks noGrp="1"/>
          </p:cNvSpPr>
          <p:nvPr>
            <p:ph idx="1"/>
          </p:nvPr>
        </p:nvSpPr>
        <p:spPr/>
        <p:txBody>
          <a:bodyPr/>
          <a:lstStyle/>
          <a:p>
            <a:endParaRPr lang="en-IN" altLang="en-US"/>
          </a:p>
        </p:txBody>
      </p:sp>
      <p:sp>
        <p:nvSpPr>
          <p:cNvPr id="30724" name="Slide Number Placeholder 3">
            <a:extLst>
              <a:ext uri="{FF2B5EF4-FFF2-40B4-BE49-F238E27FC236}">
                <a16:creationId xmlns:a16="http://schemas.microsoft.com/office/drawing/2014/main" id="{7C024073-4AB4-409A-B537-17564BBE591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FB8D9D30-7817-4B44-A95A-74A5E63D878C}" type="slidenum">
              <a:rPr lang="en-US" altLang="en-US">
                <a:solidFill>
                  <a:srgbClr val="FFFFFF"/>
                </a:solidFill>
              </a:rPr>
              <a:pPr eaLnBrk="1" hangingPunct="1"/>
              <a:t>26</a:t>
            </a:fld>
            <a:endParaRPr lang="en-US" altLang="en-US">
              <a:solidFill>
                <a:srgbClr val="FFFFFF"/>
              </a:solidFill>
            </a:endParaRPr>
          </a:p>
        </p:txBody>
      </p:sp>
      <p:pic>
        <p:nvPicPr>
          <p:cNvPr id="30725" name="Picture 2">
            <a:extLst>
              <a:ext uri="{FF2B5EF4-FFF2-40B4-BE49-F238E27FC236}">
                <a16:creationId xmlns:a16="http://schemas.microsoft.com/office/drawing/2014/main" id="{CADF3A0A-2A9D-4DD9-9EE1-A2AE5CA4E2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63" y="457200"/>
            <a:ext cx="8974137"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7A2C0EED-0B35-47CD-A388-3E470EBA203F}"/>
              </a:ext>
            </a:extLst>
          </p:cNvPr>
          <p:cNvSpPr>
            <a:spLocks noGrp="1"/>
          </p:cNvSpPr>
          <p:nvPr>
            <p:ph type="title"/>
          </p:nvPr>
        </p:nvSpPr>
        <p:spPr/>
        <p:txBody>
          <a:bodyPr/>
          <a:lstStyle/>
          <a:p>
            <a:endParaRPr lang="en-IN" altLang="en-US"/>
          </a:p>
        </p:txBody>
      </p:sp>
      <p:sp>
        <p:nvSpPr>
          <p:cNvPr id="31747" name="Content Placeholder 2">
            <a:extLst>
              <a:ext uri="{FF2B5EF4-FFF2-40B4-BE49-F238E27FC236}">
                <a16:creationId xmlns:a16="http://schemas.microsoft.com/office/drawing/2014/main" id="{FA3C0EFD-8054-477F-8789-9BB2C06FA2DE}"/>
              </a:ext>
            </a:extLst>
          </p:cNvPr>
          <p:cNvSpPr>
            <a:spLocks noGrp="1"/>
          </p:cNvSpPr>
          <p:nvPr>
            <p:ph idx="1"/>
          </p:nvPr>
        </p:nvSpPr>
        <p:spPr/>
        <p:txBody>
          <a:bodyPr/>
          <a:lstStyle/>
          <a:p>
            <a:endParaRPr lang="en-IN" altLang="en-US"/>
          </a:p>
          <a:p>
            <a:endParaRPr lang="en-IN" altLang="en-US"/>
          </a:p>
        </p:txBody>
      </p:sp>
      <p:sp>
        <p:nvSpPr>
          <p:cNvPr id="31748" name="Slide Number Placeholder 3">
            <a:extLst>
              <a:ext uri="{FF2B5EF4-FFF2-40B4-BE49-F238E27FC236}">
                <a16:creationId xmlns:a16="http://schemas.microsoft.com/office/drawing/2014/main" id="{2203F9F1-9D6C-4597-AA0E-2856AA2C238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B8EFA477-B9DF-41E3-B676-F761B104A1F9}" type="slidenum">
              <a:rPr lang="en-US" altLang="en-US">
                <a:solidFill>
                  <a:srgbClr val="FFFFFF"/>
                </a:solidFill>
              </a:rPr>
              <a:pPr eaLnBrk="1" hangingPunct="1"/>
              <a:t>27</a:t>
            </a:fld>
            <a:endParaRPr lang="en-US" altLang="en-US">
              <a:solidFill>
                <a:srgbClr val="FFFFFF"/>
              </a:solidFill>
            </a:endParaRPr>
          </a:p>
        </p:txBody>
      </p:sp>
      <p:pic>
        <p:nvPicPr>
          <p:cNvPr id="31749" name="Picture 2">
            <a:extLst>
              <a:ext uri="{FF2B5EF4-FFF2-40B4-BE49-F238E27FC236}">
                <a16:creationId xmlns:a16="http://schemas.microsoft.com/office/drawing/2014/main" id="{66E74BD1-4440-4034-94E0-AEF22F6EFD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DADBF93B-F830-4C1D-8071-BE01F9630F66}"/>
              </a:ext>
            </a:extLst>
          </p:cNvPr>
          <p:cNvSpPr>
            <a:spLocks noGrp="1"/>
          </p:cNvSpPr>
          <p:nvPr>
            <p:ph type="title"/>
          </p:nvPr>
        </p:nvSpPr>
        <p:spPr/>
        <p:txBody>
          <a:bodyPr/>
          <a:lstStyle/>
          <a:p>
            <a:endParaRPr lang="en-IN" altLang="en-US"/>
          </a:p>
        </p:txBody>
      </p:sp>
      <p:sp>
        <p:nvSpPr>
          <p:cNvPr id="32771" name="Content Placeholder 2">
            <a:extLst>
              <a:ext uri="{FF2B5EF4-FFF2-40B4-BE49-F238E27FC236}">
                <a16:creationId xmlns:a16="http://schemas.microsoft.com/office/drawing/2014/main" id="{348EDAE5-CA8D-4711-B457-E4088CF7D060}"/>
              </a:ext>
            </a:extLst>
          </p:cNvPr>
          <p:cNvSpPr>
            <a:spLocks noGrp="1"/>
          </p:cNvSpPr>
          <p:nvPr>
            <p:ph idx="1"/>
          </p:nvPr>
        </p:nvSpPr>
        <p:spPr/>
        <p:txBody>
          <a:bodyPr/>
          <a:lstStyle/>
          <a:p>
            <a:endParaRPr lang="en-IN" altLang="en-US"/>
          </a:p>
        </p:txBody>
      </p:sp>
      <p:sp>
        <p:nvSpPr>
          <p:cNvPr id="32772" name="Slide Number Placeholder 3">
            <a:extLst>
              <a:ext uri="{FF2B5EF4-FFF2-40B4-BE49-F238E27FC236}">
                <a16:creationId xmlns:a16="http://schemas.microsoft.com/office/drawing/2014/main" id="{6FEFE624-2471-4B77-B8E9-7D9461B38DC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B27AA1FD-F38D-4358-991A-D548E18E47A5}" type="slidenum">
              <a:rPr lang="en-US" altLang="en-US">
                <a:solidFill>
                  <a:srgbClr val="FFFFFF"/>
                </a:solidFill>
              </a:rPr>
              <a:pPr eaLnBrk="1" hangingPunct="1"/>
              <a:t>28</a:t>
            </a:fld>
            <a:endParaRPr lang="en-US" altLang="en-US">
              <a:solidFill>
                <a:srgbClr val="FFFFFF"/>
              </a:solidFill>
            </a:endParaRPr>
          </a:p>
        </p:txBody>
      </p:sp>
      <p:pic>
        <p:nvPicPr>
          <p:cNvPr id="32773" name="Picture 2">
            <a:extLst>
              <a:ext uri="{FF2B5EF4-FFF2-40B4-BE49-F238E27FC236}">
                <a16:creationId xmlns:a16="http://schemas.microsoft.com/office/drawing/2014/main" id="{DC4A6BCA-903A-4290-90C4-3B53E82B82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96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6F192D98-C729-418E-9D93-626A171C64F0}"/>
              </a:ext>
            </a:extLst>
          </p:cNvPr>
          <p:cNvSpPr>
            <a:spLocks noGrp="1"/>
          </p:cNvSpPr>
          <p:nvPr>
            <p:ph type="title"/>
          </p:nvPr>
        </p:nvSpPr>
        <p:spPr/>
        <p:txBody>
          <a:bodyPr/>
          <a:lstStyle/>
          <a:p>
            <a:endParaRPr lang="en-IN" altLang="en-US"/>
          </a:p>
        </p:txBody>
      </p:sp>
      <p:sp>
        <p:nvSpPr>
          <p:cNvPr id="33795" name="Slide Number Placeholder 3">
            <a:extLst>
              <a:ext uri="{FF2B5EF4-FFF2-40B4-BE49-F238E27FC236}">
                <a16:creationId xmlns:a16="http://schemas.microsoft.com/office/drawing/2014/main" id="{8BD4DB72-5DCC-44D2-B867-A282CC817A4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BC54DFA9-0645-41BE-9194-B807DE607FF9}" type="slidenum">
              <a:rPr lang="en-US" altLang="en-US">
                <a:solidFill>
                  <a:srgbClr val="FFFFFF"/>
                </a:solidFill>
              </a:rPr>
              <a:pPr eaLnBrk="1" hangingPunct="1"/>
              <a:t>29</a:t>
            </a:fld>
            <a:endParaRPr lang="en-US" altLang="en-US">
              <a:solidFill>
                <a:srgbClr val="FFFFFF"/>
              </a:solidFill>
            </a:endParaRPr>
          </a:p>
        </p:txBody>
      </p:sp>
      <p:pic>
        <p:nvPicPr>
          <p:cNvPr id="33796" name="Picture 2">
            <a:extLst>
              <a:ext uri="{FF2B5EF4-FFF2-40B4-BE49-F238E27FC236}">
                <a16:creationId xmlns:a16="http://schemas.microsoft.com/office/drawing/2014/main" id="{0F830FBA-04CE-48DD-9119-FB5ED9FBC76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9144000" cy="4495800"/>
          </a:xfrm>
          <a:noFill/>
        </p:spPr>
      </p:pic>
      <p:pic>
        <p:nvPicPr>
          <p:cNvPr id="33797" name="Picture 3">
            <a:extLst>
              <a:ext uri="{FF2B5EF4-FFF2-40B4-BE49-F238E27FC236}">
                <a16:creationId xmlns:a16="http://schemas.microsoft.com/office/drawing/2014/main" id="{F3F9CD13-9978-4F34-A458-440A769464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05325"/>
            <a:ext cx="914400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CDB578AF-B59D-43EF-8B76-F0CF59328E28}"/>
              </a:ext>
            </a:extLst>
          </p:cNvPr>
          <p:cNvSpPr>
            <a:spLocks noGrp="1"/>
          </p:cNvSpPr>
          <p:nvPr>
            <p:ph type="title"/>
          </p:nvPr>
        </p:nvSpPr>
        <p:spPr>
          <a:xfrm>
            <a:off x="457200" y="782030"/>
            <a:ext cx="8229600" cy="928854"/>
          </a:xfrm>
        </p:spPr>
        <p:txBody>
          <a:bodyPr/>
          <a:lstStyle/>
          <a:p>
            <a:pPr eaLnBrk="1" hangingPunct="1"/>
            <a:r>
              <a:rPr lang="en-GB" altLang="en-US" b="1" dirty="0"/>
              <a:t>Cut-Vertices</a:t>
            </a:r>
          </a:p>
        </p:txBody>
      </p:sp>
      <p:sp>
        <p:nvSpPr>
          <p:cNvPr id="7171" name="Content Placeholder 2">
            <a:extLst>
              <a:ext uri="{FF2B5EF4-FFF2-40B4-BE49-F238E27FC236}">
                <a16:creationId xmlns:a16="http://schemas.microsoft.com/office/drawing/2014/main" id="{6ECD1E17-052E-4160-B5A5-571AC8B36F23}"/>
              </a:ext>
            </a:extLst>
          </p:cNvPr>
          <p:cNvSpPr>
            <a:spLocks noGrp="1"/>
          </p:cNvSpPr>
          <p:nvPr>
            <p:ph idx="1"/>
          </p:nvPr>
        </p:nvSpPr>
        <p:spPr>
          <a:xfrm>
            <a:off x="304800" y="2438400"/>
            <a:ext cx="3886200" cy="2763229"/>
          </a:xfrm>
        </p:spPr>
        <p:txBody>
          <a:bodyPr/>
          <a:lstStyle/>
          <a:p>
            <a:pPr algn="just" eaLnBrk="1" hangingPunct="1"/>
            <a:r>
              <a:rPr lang="en-GB" altLang="en-US" dirty="0"/>
              <a:t>In a connected graph G, a </a:t>
            </a:r>
            <a:r>
              <a:rPr lang="en-GB" altLang="en-US" i="1" dirty="0"/>
              <a:t>cut-vertices</a:t>
            </a:r>
            <a:r>
              <a:rPr lang="en-GB" altLang="en-US" dirty="0"/>
              <a:t> a </a:t>
            </a:r>
            <a:r>
              <a:rPr lang="en-GB" altLang="en-US" b="1" dirty="0"/>
              <a:t>set of vertices whose removal from G leaves G disconnected.</a:t>
            </a:r>
          </a:p>
          <a:p>
            <a:pPr algn="just" eaLnBrk="1" hangingPunct="1"/>
            <a:endParaRPr lang="en-GB" altLang="en-US" dirty="0"/>
          </a:p>
        </p:txBody>
      </p:sp>
      <p:pic>
        <p:nvPicPr>
          <p:cNvPr id="7172" name="Picture 4">
            <a:extLst>
              <a:ext uri="{FF2B5EF4-FFF2-40B4-BE49-F238E27FC236}">
                <a16:creationId xmlns:a16="http://schemas.microsoft.com/office/drawing/2014/main" id="{0A0276AF-CACD-4CD2-9B73-E81596D13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2" y="1710884"/>
            <a:ext cx="4213408" cy="453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Slide Number Placeholder 5">
            <a:extLst>
              <a:ext uri="{FF2B5EF4-FFF2-40B4-BE49-F238E27FC236}">
                <a16:creationId xmlns:a16="http://schemas.microsoft.com/office/drawing/2014/main" id="{0532B45F-7578-4BB2-899E-FF7713F5E48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7DBD64F7-405B-4ED0-90B9-D146013B780B}" type="slidenum">
              <a:rPr lang="en-US" altLang="en-US">
                <a:solidFill>
                  <a:srgbClr val="FFFFFF"/>
                </a:solidFill>
              </a:rPr>
              <a:pPr eaLnBrk="1" hangingPunct="1"/>
              <a:t>3</a:t>
            </a:fld>
            <a:endParaRPr lang="en-US" altLang="en-US">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6">
            <a:extLst>
              <a:ext uri="{FF2B5EF4-FFF2-40B4-BE49-F238E27FC236}">
                <a16:creationId xmlns:a16="http://schemas.microsoft.com/office/drawing/2014/main" id="{7BC17F14-41B4-413C-8D32-2EB6884E7FC7}"/>
              </a:ext>
            </a:extLst>
          </p:cNvPr>
          <p:cNvSpPr>
            <a:spLocks noGrp="1"/>
          </p:cNvSpPr>
          <p:nvPr>
            <p:ph type="title"/>
          </p:nvPr>
        </p:nvSpPr>
        <p:spPr>
          <a:xfrm>
            <a:off x="457200" y="2590800"/>
            <a:ext cx="8229600" cy="1069975"/>
          </a:xfrm>
        </p:spPr>
        <p:txBody>
          <a:bodyPr/>
          <a:lstStyle/>
          <a:p>
            <a:pPr algn="ctr" eaLnBrk="1" hangingPunct="1"/>
            <a:r>
              <a:rPr lang="en-IN" altLang="en-US" dirty="0"/>
              <a:t>How can you tell if a graph G is Planar or Nonplanar ? </a:t>
            </a:r>
          </a:p>
        </p:txBody>
      </p:sp>
      <p:sp>
        <p:nvSpPr>
          <p:cNvPr id="34819" name="Slide Number Placeholder 3">
            <a:extLst>
              <a:ext uri="{FF2B5EF4-FFF2-40B4-BE49-F238E27FC236}">
                <a16:creationId xmlns:a16="http://schemas.microsoft.com/office/drawing/2014/main" id="{D0C55BE2-4815-4986-B71C-9DCC82478EA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691FFD5E-4A10-4103-A6A3-238238B620BA}" type="slidenum">
              <a:rPr lang="en-US" altLang="en-US">
                <a:solidFill>
                  <a:srgbClr val="FFFFFF"/>
                </a:solidFill>
              </a:rPr>
              <a:pPr eaLnBrk="1" hangingPunct="1"/>
              <a:t>30</a:t>
            </a:fld>
            <a:endParaRPr lang="en-US" altLang="en-US">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57544FEF-ABD5-4AA8-AD3F-58297E0281CF}"/>
              </a:ext>
            </a:extLst>
          </p:cNvPr>
          <p:cNvSpPr>
            <a:spLocks noGrp="1"/>
          </p:cNvSpPr>
          <p:nvPr>
            <p:ph type="title"/>
          </p:nvPr>
        </p:nvSpPr>
        <p:spPr>
          <a:xfrm>
            <a:off x="457200" y="838200"/>
            <a:ext cx="8229600" cy="1066800"/>
          </a:xfrm>
        </p:spPr>
        <p:txBody>
          <a:bodyPr/>
          <a:lstStyle/>
          <a:p>
            <a:pPr algn="ctr" eaLnBrk="1" hangingPunct="1"/>
            <a:r>
              <a:rPr lang="en-GB" altLang="en-US" sz="4400" b="1" dirty="0"/>
              <a:t>Kuratowski’s </a:t>
            </a:r>
            <a:r>
              <a:rPr lang="en-GB" altLang="en-US" b="1" dirty="0"/>
              <a:t>Two Graphs</a:t>
            </a:r>
            <a:endParaRPr lang="en-GB" altLang="en-US" dirty="0"/>
          </a:p>
        </p:txBody>
      </p:sp>
      <p:sp>
        <p:nvSpPr>
          <p:cNvPr id="35843" name="Content Placeholder 6">
            <a:extLst>
              <a:ext uri="{FF2B5EF4-FFF2-40B4-BE49-F238E27FC236}">
                <a16:creationId xmlns:a16="http://schemas.microsoft.com/office/drawing/2014/main" id="{DFC0E3CC-40F9-40B2-9452-E58779178431}"/>
              </a:ext>
            </a:extLst>
          </p:cNvPr>
          <p:cNvSpPr>
            <a:spLocks noGrp="1"/>
          </p:cNvSpPr>
          <p:nvPr>
            <p:ph idx="1"/>
          </p:nvPr>
        </p:nvSpPr>
        <p:spPr>
          <a:xfrm>
            <a:off x="457200" y="2249488"/>
            <a:ext cx="8229600" cy="3770312"/>
          </a:xfrm>
        </p:spPr>
        <p:txBody>
          <a:bodyPr/>
          <a:lstStyle/>
          <a:p>
            <a:pPr algn="just" eaLnBrk="1" hangingPunct="1"/>
            <a:r>
              <a:rPr lang="en-IN" altLang="en-US" dirty="0"/>
              <a:t> After the Polish Mathematician Kasimir Kuratowski, </a:t>
            </a:r>
          </a:p>
          <a:p>
            <a:pPr algn="just" eaLnBrk="1" hangingPunct="1"/>
            <a:endParaRPr lang="en-IN" altLang="en-US" dirty="0"/>
          </a:p>
          <a:p>
            <a:pPr marL="365125" lvl="1" indent="-255588" algn="just" eaLnBrk="1" hangingPunct="1">
              <a:buClr>
                <a:srgbClr val="A04DA3"/>
              </a:buClr>
              <a:buFont typeface="Georgia" panose="02040502050405020303" pitchFamily="18" charset="0"/>
              <a:buChar char="•"/>
            </a:pPr>
            <a:r>
              <a:rPr lang="en-GB" altLang="en-US" b="1" dirty="0"/>
              <a:t>A complete graph with five vertices is nonplanar. </a:t>
            </a:r>
          </a:p>
          <a:p>
            <a:pPr marL="365125" lvl="1" indent="-255588" algn="just" eaLnBrk="1" hangingPunct="1">
              <a:buClr>
                <a:srgbClr val="A04DA3"/>
              </a:buClr>
              <a:buFont typeface="Georgia" panose="02040502050405020303" pitchFamily="18" charset="0"/>
              <a:buChar char="•"/>
            </a:pPr>
            <a:endParaRPr lang="en-GB" altLang="en-US" b="1" dirty="0"/>
          </a:p>
          <a:p>
            <a:pPr marL="365125" lvl="1" indent="-255588" algn="just" eaLnBrk="1" hangingPunct="1">
              <a:buClr>
                <a:srgbClr val="A04DA3"/>
              </a:buClr>
              <a:buFont typeface="Georgia" panose="02040502050405020303" pitchFamily="18" charset="0"/>
              <a:buChar char="•"/>
            </a:pPr>
            <a:r>
              <a:rPr lang="en-GB" altLang="en-US" b="1" dirty="0"/>
              <a:t>Regular connected graph with six vertices and nine edges is also nonplanar. </a:t>
            </a:r>
          </a:p>
          <a:p>
            <a:pPr marL="365125" lvl="1" indent="-255588" algn="just" eaLnBrk="1" hangingPunct="1">
              <a:buClr>
                <a:srgbClr val="A04DA3"/>
              </a:buClr>
              <a:buFont typeface="Georgia" panose="02040502050405020303" pitchFamily="18" charset="0"/>
              <a:buChar char="•"/>
            </a:pPr>
            <a:endParaRPr lang="en-GB" altLang="en-US" b="1" dirty="0"/>
          </a:p>
          <a:p>
            <a:pPr algn="just" eaLnBrk="1" hangingPunct="1"/>
            <a:endParaRPr lang="en-IN" altLang="en-US" dirty="0"/>
          </a:p>
        </p:txBody>
      </p:sp>
      <p:sp>
        <p:nvSpPr>
          <p:cNvPr id="35844" name="Slide Number Placeholder 4">
            <a:extLst>
              <a:ext uri="{FF2B5EF4-FFF2-40B4-BE49-F238E27FC236}">
                <a16:creationId xmlns:a16="http://schemas.microsoft.com/office/drawing/2014/main" id="{24853D84-FA89-41B3-BAAA-BF94CBA0281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DAB7EC9F-C249-4562-A938-B494988C802B}" type="slidenum">
              <a:rPr lang="en-US" altLang="en-US">
                <a:solidFill>
                  <a:srgbClr val="FFFFFF"/>
                </a:solidFill>
              </a:rPr>
              <a:pPr eaLnBrk="1" hangingPunct="1"/>
              <a:t>31</a:t>
            </a:fld>
            <a:endParaRPr lang="en-US" altLang="en-US">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C3A2375B-11A3-4C8D-A01D-FD99685A7820}"/>
              </a:ext>
            </a:extLst>
          </p:cNvPr>
          <p:cNvSpPr>
            <a:spLocks noGrp="1"/>
          </p:cNvSpPr>
          <p:nvPr>
            <p:ph type="title"/>
          </p:nvPr>
        </p:nvSpPr>
        <p:spPr>
          <a:xfrm>
            <a:off x="457200" y="533400"/>
            <a:ext cx="8229600" cy="1066800"/>
          </a:xfrm>
        </p:spPr>
        <p:txBody>
          <a:bodyPr/>
          <a:lstStyle/>
          <a:p>
            <a:pPr eaLnBrk="1" hangingPunct="1"/>
            <a:r>
              <a:rPr lang="en-GB" altLang="en-US" b="1" dirty="0"/>
              <a:t>Kuratowski’s 1</a:t>
            </a:r>
            <a:r>
              <a:rPr lang="en-GB" altLang="en-US" b="1" baseline="30000" dirty="0"/>
              <a:t>st</a:t>
            </a:r>
            <a:r>
              <a:rPr lang="en-GB" altLang="en-US" b="1" dirty="0"/>
              <a:t> Graph: </a:t>
            </a:r>
            <a:r>
              <a:rPr lang="en-IN" altLang="en-US" dirty="0"/>
              <a:t>Theorem </a:t>
            </a:r>
          </a:p>
        </p:txBody>
      </p:sp>
      <p:sp>
        <p:nvSpPr>
          <p:cNvPr id="36867" name="Slide Number Placeholder 3">
            <a:extLst>
              <a:ext uri="{FF2B5EF4-FFF2-40B4-BE49-F238E27FC236}">
                <a16:creationId xmlns:a16="http://schemas.microsoft.com/office/drawing/2014/main" id="{4965D208-D42D-4B1E-A955-E48F11F1E59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C658B5D1-20F6-4ED4-87BA-CFF34389A9AB}" type="slidenum">
              <a:rPr lang="en-US" altLang="en-US">
                <a:solidFill>
                  <a:srgbClr val="FFFFFF"/>
                </a:solidFill>
              </a:rPr>
              <a:pPr eaLnBrk="1" hangingPunct="1"/>
              <a:t>32</a:t>
            </a:fld>
            <a:endParaRPr lang="en-US" altLang="en-US">
              <a:solidFill>
                <a:srgbClr val="FFFFFF"/>
              </a:solidFill>
            </a:endParaRPr>
          </a:p>
        </p:txBody>
      </p:sp>
      <p:sp>
        <p:nvSpPr>
          <p:cNvPr id="36868" name="Content Placeholder 2">
            <a:extLst>
              <a:ext uri="{FF2B5EF4-FFF2-40B4-BE49-F238E27FC236}">
                <a16:creationId xmlns:a16="http://schemas.microsoft.com/office/drawing/2014/main" id="{264DD88D-07A8-4FE7-AEF2-90D7C0E6831F}"/>
              </a:ext>
            </a:extLst>
          </p:cNvPr>
          <p:cNvSpPr>
            <a:spLocks noGrp="1"/>
          </p:cNvSpPr>
          <p:nvPr>
            <p:ph idx="1"/>
          </p:nvPr>
        </p:nvSpPr>
        <p:spPr>
          <a:xfrm>
            <a:off x="457200" y="1828800"/>
            <a:ext cx="8229600" cy="4324350"/>
          </a:xfrm>
        </p:spPr>
        <p:txBody>
          <a:bodyPr/>
          <a:lstStyle/>
          <a:p>
            <a:pPr marL="342900" lvl="1" indent="-342900" algn="just" eaLnBrk="1" hangingPunct="1">
              <a:buFont typeface="Arial" panose="020B0604020202020204" pitchFamily="34" charset="0"/>
              <a:buChar char="•"/>
            </a:pPr>
            <a:r>
              <a:rPr lang="en-GB" altLang="en-US" b="1" dirty="0">
                <a:solidFill>
                  <a:schemeClr val="tx1"/>
                </a:solidFill>
              </a:rPr>
              <a:t>A complete graph with five vertices is Nonplanar, K5. </a:t>
            </a:r>
          </a:p>
          <a:p>
            <a:pPr marL="342900" lvl="1" indent="-342900" algn="just" eaLnBrk="1" hangingPunct="1">
              <a:buFont typeface="Arial" panose="020B0604020202020204" pitchFamily="34" charset="0"/>
              <a:buChar char="•"/>
            </a:pPr>
            <a:endParaRPr lang="en-GB" altLang="en-US" b="1" dirty="0">
              <a:solidFill>
                <a:schemeClr val="tx1"/>
              </a:solidFill>
            </a:endParaRPr>
          </a:p>
          <a:p>
            <a:pPr marL="342900" lvl="1" indent="-342900" algn="just" eaLnBrk="1" hangingPunct="1">
              <a:buFont typeface="Arial" panose="020B0604020202020204" pitchFamily="34" charset="0"/>
              <a:buChar char="•"/>
            </a:pPr>
            <a:endParaRPr lang="en-GB" altLang="en-US" b="1" dirty="0">
              <a:solidFill>
                <a:schemeClr val="tx1"/>
              </a:solidFill>
            </a:endParaRPr>
          </a:p>
          <a:p>
            <a:pPr marL="342900" lvl="1" indent="-342900" algn="just" eaLnBrk="1" hangingPunct="1">
              <a:buFont typeface="Georgia" panose="02040502050405020303" pitchFamily="18" charset="0"/>
              <a:buNone/>
            </a:pPr>
            <a:r>
              <a:rPr lang="en-GB" altLang="en-US" b="1" dirty="0">
                <a:solidFill>
                  <a:schemeClr val="tx1"/>
                </a:solidFill>
              </a:rPr>
              <a:t> </a:t>
            </a:r>
          </a:p>
          <a:p>
            <a:pPr marL="342900" lvl="1" indent="-342900" algn="just" eaLnBrk="1" hangingPunct="1">
              <a:buFont typeface="Arial" panose="020B0604020202020204" pitchFamily="34" charset="0"/>
              <a:buChar char="•"/>
            </a:pPr>
            <a:endParaRPr lang="en-GB" altLang="en-US" sz="3200" b="1" dirty="0"/>
          </a:p>
          <a:p>
            <a:pPr marL="342900" lvl="1" indent="-342900" algn="just" eaLnBrk="1" hangingPunct="1">
              <a:buFont typeface="Arial" panose="020B0604020202020204" pitchFamily="34" charset="0"/>
              <a:buChar char="•"/>
            </a:pPr>
            <a:endParaRPr lang="en-GB" altLang="en-US" sz="3200" dirty="0"/>
          </a:p>
          <a:p>
            <a:pPr algn="just" eaLnBrk="1" hangingPunct="1"/>
            <a:endParaRPr lang="en-GB" altLang="en-US" dirty="0"/>
          </a:p>
          <a:p>
            <a:pPr algn="just" eaLnBrk="1" hangingPunct="1"/>
            <a:endParaRPr lang="en-GB" altLang="en-US" dirty="0"/>
          </a:p>
        </p:txBody>
      </p:sp>
      <p:pic>
        <p:nvPicPr>
          <p:cNvPr id="36869" name="Picture 3">
            <a:extLst>
              <a:ext uri="{FF2B5EF4-FFF2-40B4-BE49-F238E27FC236}">
                <a16:creationId xmlns:a16="http://schemas.microsoft.com/office/drawing/2014/main" id="{E99FE9F1-5F11-4EFF-A7B5-D3BC86216C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667000"/>
            <a:ext cx="4343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a:extLst>
              <a:ext uri="{FF2B5EF4-FFF2-40B4-BE49-F238E27FC236}">
                <a16:creationId xmlns:a16="http://schemas.microsoft.com/office/drawing/2014/main" id="{DDDFF878-B2C1-4304-A3ED-281D8AEDA6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0"/>
            <a:ext cx="78486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Slide Number Placeholder 4">
            <a:extLst>
              <a:ext uri="{FF2B5EF4-FFF2-40B4-BE49-F238E27FC236}">
                <a16:creationId xmlns:a16="http://schemas.microsoft.com/office/drawing/2014/main" id="{A5539779-48F3-49C4-A29B-CA1845E4D8E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DDD5EF7B-595A-464C-B64A-256254F007F3}" type="slidenum">
              <a:rPr lang="en-US" altLang="en-US">
                <a:solidFill>
                  <a:srgbClr val="FFFFFF"/>
                </a:solidFill>
              </a:rPr>
              <a:pPr eaLnBrk="1" hangingPunct="1"/>
              <a:t>33</a:t>
            </a:fld>
            <a:endParaRPr lang="en-US" altLang="en-US">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5FBBAFC8-CA9E-4F6C-AB82-8CC2EEEA08FA}"/>
              </a:ext>
            </a:extLst>
          </p:cNvPr>
          <p:cNvSpPr>
            <a:spLocks noGrp="1"/>
          </p:cNvSpPr>
          <p:nvPr>
            <p:ph type="title"/>
          </p:nvPr>
        </p:nvSpPr>
        <p:spPr>
          <a:xfrm>
            <a:off x="457200" y="609600"/>
            <a:ext cx="8229600" cy="1066800"/>
          </a:xfrm>
        </p:spPr>
        <p:txBody>
          <a:bodyPr/>
          <a:lstStyle/>
          <a:p>
            <a:pPr eaLnBrk="1" hangingPunct="1"/>
            <a:r>
              <a:rPr lang="en-GB" altLang="en-US" b="1" dirty="0"/>
              <a:t>Kuratowski’s 2</a:t>
            </a:r>
            <a:r>
              <a:rPr lang="en-GB" altLang="en-US" b="1" baseline="30000" dirty="0"/>
              <a:t>nd</a:t>
            </a:r>
            <a:r>
              <a:rPr lang="en-GB" altLang="en-US" b="1" dirty="0"/>
              <a:t> Graph : </a:t>
            </a:r>
            <a:r>
              <a:rPr lang="en-IN" altLang="en-US" dirty="0"/>
              <a:t>Theorem </a:t>
            </a:r>
            <a:endParaRPr lang="en-GB" altLang="en-US" dirty="0"/>
          </a:p>
        </p:txBody>
      </p:sp>
      <p:sp>
        <p:nvSpPr>
          <p:cNvPr id="38915" name="Content Placeholder 2">
            <a:extLst>
              <a:ext uri="{FF2B5EF4-FFF2-40B4-BE49-F238E27FC236}">
                <a16:creationId xmlns:a16="http://schemas.microsoft.com/office/drawing/2014/main" id="{1AAE4027-09AB-4B1E-BC2D-6813A6483389}"/>
              </a:ext>
            </a:extLst>
          </p:cNvPr>
          <p:cNvSpPr>
            <a:spLocks noGrp="1"/>
          </p:cNvSpPr>
          <p:nvPr>
            <p:ph idx="1"/>
          </p:nvPr>
        </p:nvSpPr>
        <p:spPr>
          <a:xfrm>
            <a:off x="457200" y="1752600"/>
            <a:ext cx="8229600" cy="4324350"/>
          </a:xfrm>
        </p:spPr>
        <p:txBody>
          <a:bodyPr/>
          <a:lstStyle/>
          <a:p>
            <a:pPr algn="just" eaLnBrk="1" hangingPunct="1"/>
            <a:r>
              <a:rPr lang="en-GB" altLang="en-US" b="1" dirty="0"/>
              <a:t>Regular connected graph with six vertices and nine edges is also non-planar, K3,3. </a:t>
            </a:r>
            <a:endParaRPr lang="en-GB" altLang="en-US" dirty="0"/>
          </a:p>
          <a:p>
            <a:pPr algn="just" eaLnBrk="1" hangingPunct="1"/>
            <a:endParaRPr lang="en-GB" altLang="en-US" dirty="0"/>
          </a:p>
        </p:txBody>
      </p:sp>
      <p:pic>
        <p:nvPicPr>
          <p:cNvPr id="38916" name="Picture 31">
            <a:extLst>
              <a:ext uri="{FF2B5EF4-FFF2-40B4-BE49-F238E27FC236}">
                <a16:creationId xmlns:a16="http://schemas.microsoft.com/office/drawing/2014/main" id="{0AD12D79-400B-4F92-8FEC-6B57C4AD6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324225"/>
            <a:ext cx="752475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Slide Number Placeholder 4">
            <a:extLst>
              <a:ext uri="{FF2B5EF4-FFF2-40B4-BE49-F238E27FC236}">
                <a16:creationId xmlns:a16="http://schemas.microsoft.com/office/drawing/2014/main" id="{5D5FE7E3-B2CC-415B-991F-D1DD2C9DF92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0C6FB066-2D8F-42ED-8112-F750E89AC4EA}" type="slidenum">
              <a:rPr lang="en-US" altLang="en-US">
                <a:solidFill>
                  <a:srgbClr val="FFFFFF"/>
                </a:solidFill>
              </a:rPr>
              <a:pPr eaLnBrk="1" hangingPunct="1"/>
              <a:t>34</a:t>
            </a:fld>
            <a:endParaRPr lang="en-US" altLang="en-US">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a:extLst>
              <a:ext uri="{FF2B5EF4-FFF2-40B4-BE49-F238E27FC236}">
                <a16:creationId xmlns:a16="http://schemas.microsoft.com/office/drawing/2014/main" id="{E188669A-1A31-4300-8F7F-492979F68E3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DC88A81D-5C21-4390-AF3C-9FF6BA328B78}" type="slidenum">
              <a:rPr lang="en-US" altLang="en-US">
                <a:solidFill>
                  <a:srgbClr val="FFFFFF"/>
                </a:solidFill>
              </a:rPr>
              <a:pPr eaLnBrk="1" hangingPunct="1"/>
              <a:t>35</a:t>
            </a:fld>
            <a:endParaRPr lang="en-US" altLang="en-US">
              <a:solidFill>
                <a:srgbClr val="FFFFFF"/>
              </a:solidFill>
            </a:endParaRPr>
          </a:p>
        </p:txBody>
      </p:sp>
      <p:pic>
        <p:nvPicPr>
          <p:cNvPr id="39939" name="Picture 2">
            <a:extLst>
              <a:ext uri="{FF2B5EF4-FFF2-40B4-BE49-F238E27FC236}">
                <a16:creationId xmlns:a16="http://schemas.microsoft.com/office/drawing/2014/main" id="{D4AFF75D-1C31-4994-BF83-3596AA99BC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9624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3">
            <a:extLst>
              <a:ext uri="{FF2B5EF4-FFF2-40B4-BE49-F238E27FC236}">
                <a16:creationId xmlns:a16="http://schemas.microsoft.com/office/drawing/2014/main" id="{C797F72A-FDC0-4EAF-81FF-EFF54C1B6F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0"/>
            <a:ext cx="4876800"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4">
            <a:extLst>
              <a:ext uri="{FF2B5EF4-FFF2-40B4-BE49-F238E27FC236}">
                <a16:creationId xmlns:a16="http://schemas.microsoft.com/office/drawing/2014/main" id="{9A50BA93-2EB8-420E-A3A5-36C6B69CD8D5}"/>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1371600" y="3048000"/>
            <a:ext cx="6019800" cy="3609975"/>
          </a:xfr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7E790FC8-E2A8-4647-9B26-7945FAC95A21}"/>
              </a:ext>
            </a:extLst>
          </p:cNvPr>
          <p:cNvSpPr>
            <a:spLocks noGrp="1"/>
          </p:cNvSpPr>
          <p:nvPr>
            <p:ph type="title"/>
          </p:nvPr>
        </p:nvSpPr>
        <p:spPr>
          <a:xfrm>
            <a:off x="457200" y="838200"/>
            <a:ext cx="8229600" cy="914400"/>
          </a:xfrm>
        </p:spPr>
        <p:txBody>
          <a:bodyPr>
            <a:normAutofit/>
          </a:bodyPr>
          <a:lstStyle/>
          <a:p>
            <a:pPr eaLnBrk="1" fontAlgn="auto" hangingPunct="1">
              <a:spcAft>
                <a:spcPts val="0"/>
              </a:spcAft>
              <a:defRPr/>
            </a:pPr>
            <a:r>
              <a:rPr lang="en-GB" b="1" dirty="0"/>
              <a:t>Properties of Kuratowski’s Graphs</a:t>
            </a:r>
            <a:endParaRPr lang="en-GB" dirty="0"/>
          </a:p>
        </p:txBody>
      </p:sp>
      <p:sp>
        <p:nvSpPr>
          <p:cNvPr id="3" name="Content Placeholder 2">
            <a:extLst>
              <a:ext uri="{FF2B5EF4-FFF2-40B4-BE49-F238E27FC236}">
                <a16:creationId xmlns:a16="http://schemas.microsoft.com/office/drawing/2014/main" id="{6C215012-874A-4ABF-8003-8ABCB203E2D9}"/>
              </a:ext>
            </a:extLst>
          </p:cNvPr>
          <p:cNvSpPr>
            <a:spLocks noGrp="1"/>
          </p:cNvSpPr>
          <p:nvPr>
            <p:ph idx="1"/>
          </p:nvPr>
        </p:nvSpPr>
        <p:spPr>
          <a:xfrm>
            <a:off x="457200" y="1752600"/>
            <a:ext cx="8229600" cy="4800600"/>
          </a:xfrm>
        </p:spPr>
        <p:txBody>
          <a:bodyPr>
            <a:normAutofit/>
          </a:bodyPr>
          <a:lstStyle/>
          <a:p>
            <a:pPr marL="365760" indent="-256032" algn="just" eaLnBrk="1" fontAlgn="auto" hangingPunct="1">
              <a:spcAft>
                <a:spcPts val="0"/>
              </a:spcAft>
              <a:buClr>
                <a:schemeClr val="accent3"/>
              </a:buClr>
              <a:buFont typeface="Georgia"/>
              <a:buChar char="•"/>
              <a:defRPr/>
            </a:pPr>
            <a:r>
              <a:rPr lang="en-GB" dirty="0"/>
              <a:t>Both are </a:t>
            </a:r>
            <a:r>
              <a:rPr lang="en-GB" b="1" dirty="0"/>
              <a:t>regular graphs. </a:t>
            </a:r>
          </a:p>
          <a:p>
            <a:pPr marL="365760" indent="-256032" algn="just" eaLnBrk="1" fontAlgn="auto" hangingPunct="1">
              <a:spcAft>
                <a:spcPts val="0"/>
              </a:spcAft>
              <a:buClr>
                <a:schemeClr val="accent3"/>
              </a:buClr>
              <a:buFont typeface="Georgia"/>
              <a:buChar char="•"/>
              <a:defRPr/>
            </a:pPr>
            <a:r>
              <a:rPr lang="en-GB" dirty="0"/>
              <a:t>Both are </a:t>
            </a:r>
            <a:r>
              <a:rPr lang="en-GB" b="1" dirty="0"/>
              <a:t>non planar. </a:t>
            </a:r>
          </a:p>
          <a:p>
            <a:pPr marL="365760" indent="-256032" algn="just" eaLnBrk="1" fontAlgn="auto" hangingPunct="1">
              <a:spcAft>
                <a:spcPts val="0"/>
              </a:spcAft>
              <a:buClr>
                <a:schemeClr val="accent3"/>
              </a:buClr>
              <a:buFont typeface="Georgia"/>
              <a:buChar char="•"/>
              <a:defRPr/>
            </a:pPr>
            <a:r>
              <a:rPr lang="en-GB" b="1" dirty="0"/>
              <a:t>Removal of one edge or a vertex </a:t>
            </a:r>
            <a:r>
              <a:rPr lang="en-GB" dirty="0"/>
              <a:t>makes each a planar graph. </a:t>
            </a:r>
          </a:p>
          <a:p>
            <a:pPr marL="365760" indent="-256032" algn="just" eaLnBrk="1" fontAlgn="auto" hangingPunct="1">
              <a:spcAft>
                <a:spcPts val="0"/>
              </a:spcAft>
              <a:buClr>
                <a:schemeClr val="accent3"/>
              </a:buClr>
              <a:buFont typeface="Georgia"/>
              <a:buChar char="•"/>
              <a:defRPr/>
            </a:pPr>
            <a:r>
              <a:rPr lang="en-GB" dirty="0"/>
              <a:t>Kuratowski’s</a:t>
            </a:r>
            <a:r>
              <a:rPr lang="en-GB" b="1" dirty="0"/>
              <a:t> first graph – </a:t>
            </a:r>
            <a:r>
              <a:rPr lang="en-GB" dirty="0"/>
              <a:t>non-planar graph with the </a:t>
            </a:r>
            <a:r>
              <a:rPr lang="en-GB" b="1" dirty="0"/>
              <a:t>smallest number of vertices </a:t>
            </a:r>
            <a:r>
              <a:rPr lang="en-GB" dirty="0"/>
              <a:t>and Kuratowski’s </a:t>
            </a:r>
            <a:r>
              <a:rPr lang="en-GB" b="1" dirty="0"/>
              <a:t>second graph – </a:t>
            </a:r>
            <a:r>
              <a:rPr lang="en-GB" dirty="0"/>
              <a:t>non-planar graph with the </a:t>
            </a:r>
            <a:r>
              <a:rPr lang="en-GB" b="1" dirty="0"/>
              <a:t>smallest number of edges</a:t>
            </a:r>
            <a:r>
              <a:rPr lang="en-GB" dirty="0"/>
              <a:t>. </a:t>
            </a:r>
            <a:endParaRPr lang="en-GB" b="1" dirty="0"/>
          </a:p>
          <a:p>
            <a:pPr marL="365760" indent="-256032" algn="ctr" eaLnBrk="1" fontAlgn="auto" hangingPunct="1">
              <a:spcAft>
                <a:spcPts val="0"/>
              </a:spcAft>
              <a:buClr>
                <a:schemeClr val="accent3"/>
              </a:buClr>
              <a:buFont typeface="Georgia" panose="02040502050405020303" pitchFamily="18" charset="0"/>
              <a:buNone/>
              <a:defRPr/>
            </a:pPr>
            <a:r>
              <a:rPr lang="en-GB" sz="3600" b="1" dirty="0"/>
              <a:t>Simplest non-planar graphs</a:t>
            </a:r>
          </a:p>
        </p:txBody>
      </p:sp>
      <p:sp>
        <p:nvSpPr>
          <p:cNvPr id="40964" name="Slide Number Placeholder 3">
            <a:extLst>
              <a:ext uri="{FF2B5EF4-FFF2-40B4-BE49-F238E27FC236}">
                <a16:creationId xmlns:a16="http://schemas.microsoft.com/office/drawing/2014/main" id="{7119A55B-7CBE-4411-84C9-1E9AA30945A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D321E3CC-92D7-45FF-9766-B3C2790E0160}" type="slidenum">
              <a:rPr lang="en-US" altLang="en-US">
                <a:solidFill>
                  <a:srgbClr val="FFFFFF"/>
                </a:solidFill>
              </a:rPr>
              <a:pPr eaLnBrk="1" hangingPunct="1"/>
              <a:t>36</a:t>
            </a:fld>
            <a:endParaRPr lang="en-US" altLang="en-US">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DA373DFD-7E26-4380-A7C3-6AB60166E35D}"/>
              </a:ext>
            </a:extLst>
          </p:cNvPr>
          <p:cNvSpPr>
            <a:spLocks noGrp="1"/>
          </p:cNvSpPr>
          <p:nvPr>
            <p:ph type="title"/>
          </p:nvPr>
        </p:nvSpPr>
        <p:spPr>
          <a:xfrm>
            <a:off x="457200" y="838200"/>
            <a:ext cx="8229600" cy="1066800"/>
          </a:xfrm>
        </p:spPr>
        <p:txBody>
          <a:bodyPr/>
          <a:lstStyle/>
          <a:p>
            <a:pPr algn="ctr" eaLnBrk="1" hangingPunct="1"/>
            <a:br>
              <a:rPr lang="en-GB" altLang="en-US" b="1"/>
            </a:br>
            <a:br>
              <a:rPr lang="en-GB" altLang="en-US" b="1"/>
            </a:br>
            <a:r>
              <a:rPr lang="en-GB" altLang="en-US" b="1"/>
              <a:t>Different Representation of Planar Graphs</a:t>
            </a:r>
            <a:br>
              <a:rPr lang="en-GB" altLang="en-US"/>
            </a:br>
            <a:endParaRPr lang="en-GB" altLang="en-US"/>
          </a:p>
        </p:txBody>
      </p:sp>
      <p:sp>
        <p:nvSpPr>
          <p:cNvPr id="3" name="Content Placeholder 2">
            <a:extLst>
              <a:ext uri="{FF2B5EF4-FFF2-40B4-BE49-F238E27FC236}">
                <a16:creationId xmlns:a16="http://schemas.microsoft.com/office/drawing/2014/main" id="{8D31705B-CE3A-466A-8BB7-988553FD024C}"/>
              </a:ext>
            </a:extLst>
          </p:cNvPr>
          <p:cNvSpPr>
            <a:spLocks noGrp="1"/>
          </p:cNvSpPr>
          <p:nvPr>
            <p:ph idx="1"/>
          </p:nvPr>
        </p:nvSpPr>
        <p:spPr>
          <a:xfrm>
            <a:off x="457200" y="3124200"/>
            <a:ext cx="8229600" cy="1676400"/>
          </a:xfrm>
        </p:spPr>
        <p:txBody>
          <a:bodyPr>
            <a:normAutofit/>
          </a:bodyPr>
          <a:lstStyle/>
          <a:p>
            <a:pPr marL="365760" indent="-256032" eaLnBrk="1" fontAlgn="auto" hangingPunct="1">
              <a:spcAft>
                <a:spcPts val="0"/>
              </a:spcAft>
              <a:buClr>
                <a:schemeClr val="accent3"/>
              </a:buClr>
              <a:buFont typeface="Georgia"/>
              <a:buChar char="•"/>
              <a:defRPr/>
            </a:pPr>
            <a:r>
              <a:rPr lang="en-GB" dirty="0"/>
              <a:t>Straight Line Representation</a:t>
            </a:r>
          </a:p>
          <a:p>
            <a:pPr marL="365760" indent="-256032" eaLnBrk="1" fontAlgn="auto" hangingPunct="1">
              <a:spcAft>
                <a:spcPts val="0"/>
              </a:spcAft>
              <a:buClr>
                <a:schemeClr val="accent3"/>
              </a:buClr>
              <a:buFont typeface="Georgia"/>
              <a:buChar char="•"/>
              <a:defRPr/>
            </a:pPr>
            <a:r>
              <a:rPr lang="en-GB" dirty="0"/>
              <a:t>Plane Representation</a:t>
            </a:r>
          </a:p>
          <a:p>
            <a:pPr marL="365760" indent="-256032" eaLnBrk="1" fontAlgn="auto" hangingPunct="1">
              <a:spcAft>
                <a:spcPts val="0"/>
              </a:spcAft>
              <a:buClr>
                <a:schemeClr val="accent3"/>
              </a:buClr>
              <a:buFont typeface="Georgia"/>
              <a:buChar char="•"/>
              <a:defRPr/>
            </a:pPr>
            <a:r>
              <a:rPr lang="en-GB" dirty="0"/>
              <a:t>Embedding on a Sphere</a:t>
            </a:r>
          </a:p>
        </p:txBody>
      </p:sp>
      <p:sp>
        <p:nvSpPr>
          <p:cNvPr id="41988" name="Slide Number Placeholder 3">
            <a:extLst>
              <a:ext uri="{FF2B5EF4-FFF2-40B4-BE49-F238E27FC236}">
                <a16:creationId xmlns:a16="http://schemas.microsoft.com/office/drawing/2014/main" id="{45CCEDEF-EEB8-4D19-B65A-23E006D8759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62D4F47D-FEA7-455B-94B6-AF88122DFB8C}" type="slidenum">
              <a:rPr lang="en-US" altLang="en-US">
                <a:solidFill>
                  <a:srgbClr val="FFFFFF"/>
                </a:solidFill>
              </a:rPr>
              <a:pPr eaLnBrk="1" hangingPunct="1"/>
              <a:t>37</a:t>
            </a:fld>
            <a:endParaRPr lang="en-US" altLang="en-US">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BB5B3539-EB7F-49C3-90DB-ED142820C021}"/>
              </a:ext>
            </a:extLst>
          </p:cNvPr>
          <p:cNvSpPr>
            <a:spLocks noGrp="1"/>
          </p:cNvSpPr>
          <p:nvPr>
            <p:ph type="title"/>
          </p:nvPr>
        </p:nvSpPr>
        <p:spPr>
          <a:xfrm>
            <a:off x="457200" y="914400"/>
            <a:ext cx="8229600" cy="1066800"/>
          </a:xfrm>
        </p:spPr>
        <p:txBody>
          <a:bodyPr>
            <a:normAutofit/>
          </a:bodyPr>
          <a:lstStyle/>
          <a:p>
            <a:pPr algn="ctr" eaLnBrk="1" fontAlgn="auto" hangingPunct="1">
              <a:spcAft>
                <a:spcPts val="0"/>
              </a:spcAft>
              <a:defRPr/>
            </a:pPr>
            <a:r>
              <a:rPr lang="en-GB" b="1" dirty="0"/>
              <a:t>Straight Line Representation</a:t>
            </a:r>
            <a:endParaRPr lang="en-GB" dirty="0"/>
          </a:p>
        </p:txBody>
      </p:sp>
      <p:sp>
        <p:nvSpPr>
          <p:cNvPr id="3" name="Content Placeholder 2">
            <a:extLst>
              <a:ext uri="{FF2B5EF4-FFF2-40B4-BE49-F238E27FC236}">
                <a16:creationId xmlns:a16="http://schemas.microsoft.com/office/drawing/2014/main" id="{A87E6801-937E-488E-B67A-CADFC17966D0}"/>
              </a:ext>
            </a:extLst>
          </p:cNvPr>
          <p:cNvSpPr>
            <a:spLocks noGrp="1"/>
          </p:cNvSpPr>
          <p:nvPr>
            <p:ph idx="1"/>
          </p:nvPr>
        </p:nvSpPr>
        <p:spPr/>
        <p:txBody>
          <a:bodyPr>
            <a:normAutofit/>
          </a:bodyPr>
          <a:lstStyle/>
          <a:p>
            <a:pPr marL="365760" indent="-256032" algn="just" eaLnBrk="1" fontAlgn="auto" hangingPunct="1">
              <a:spcAft>
                <a:spcPts val="0"/>
              </a:spcAft>
              <a:buClr>
                <a:schemeClr val="accent3"/>
              </a:buClr>
              <a:buFont typeface="Georgia"/>
              <a:buChar char="•"/>
              <a:defRPr/>
            </a:pPr>
            <a:r>
              <a:rPr lang="en-GB" dirty="0"/>
              <a:t>Any simple planar graph can be embedded in a plane such that every edge is drawn as a </a:t>
            </a:r>
            <a:r>
              <a:rPr lang="en-GB" b="1" dirty="0"/>
              <a:t>straight line segment. </a:t>
            </a:r>
          </a:p>
          <a:p>
            <a:pPr marL="0" indent="0" algn="just" eaLnBrk="1" fontAlgn="auto" hangingPunct="1">
              <a:spcAft>
                <a:spcPts val="0"/>
              </a:spcAft>
              <a:buClr>
                <a:schemeClr val="accent3"/>
              </a:buClr>
              <a:buFont typeface="Arial" charset="0"/>
              <a:buNone/>
              <a:defRPr/>
            </a:pPr>
            <a:endParaRPr lang="en-GB" dirty="0"/>
          </a:p>
          <a:p>
            <a:pPr marL="365760" indent="-256032" algn="just" eaLnBrk="1" fontAlgn="auto" hangingPunct="1">
              <a:spcAft>
                <a:spcPts val="0"/>
              </a:spcAft>
              <a:buClr>
                <a:schemeClr val="accent3"/>
              </a:buClr>
              <a:buFont typeface="Georgia"/>
              <a:buChar char="•"/>
              <a:defRPr/>
            </a:pPr>
            <a:r>
              <a:rPr lang="en-GB" dirty="0"/>
              <a:t>This representation is </a:t>
            </a:r>
            <a:r>
              <a:rPr lang="en-GB" b="1" dirty="0"/>
              <a:t>only used for simple graph </a:t>
            </a:r>
            <a:r>
              <a:rPr lang="en-GB" dirty="0"/>
              <a:t>because self loop and parallel edges cannot be represented by straight line. </a:t>
            </a:r>
          </a:p>
        </p:txBody>
      </p:sp>
      <p:sp>
        <p:nvSpPr>
          <p:cNvPr id="43012" name="Slide Number Placeholder 3">
            <a:extLst>
              <a:ext uri="{FF2B5EF4-FFF2-40B4-BE49-F238E27FC236}">
                <a16:creationId xmlns:a16="http://schemas.microsoft.com/office/drawing/2014/main" id="{8CFF6B67-59DA-410F-AABC-3939D5F77CB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33C02823-756D-44D0-BE47-6C868EA0C6AB}" type="slidenum">
              <a:rPr lang="en-US" altLang="en-US">
                <a:solidFill>
                  <a:srgbClr val="FFFFFF"/>
                </a:solidFill>
              </a:rPr>
              <a:pPr eaLnBrk="1" hangingPunct="1"/>
              <a:t>38</a:t>
            </a:fld>
            <a:endParaRPr lang="en-US" altLang="en-US">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E7F7D765-F147-4F55-8A15-42B39669C2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38200" y="1447800"/>
            <a:ext cx="7772400" cy="4054475"/>
          </a:xfrm>
          <a:noFill/>
        </p:spPr>
      </p:pic>
      <p:sp>
        <p:nvSpPr>
          <p:cNvPr id="44035" name="Slide Number Placeholder 3">
            <a:extLst>
              <a:ext uri="{FF2B5EF4-FFF2-40B4-BE49-F238E27FC236}">
                <a16:creationId xmlns:a16="http://schemas.microsoft.com/office/drawing/2014/main" id="{81AA30DF-8B80-462F-86DE-5B87849D652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1E07BE0F-4FA9-45BD-ABC6-FCBC0BD8C415}" type="slidenum">
              <a:rPr lang="en-US" altLang="en-US">
                <a:solidFill>
                  <a:srgbClr val="FFFFFF"/>
                </a:solidFill>
              </a:rPr>
              <a:pPr eaLnBrk="1" hangingPunct="1"/>
              <a:t>39</a:t>
            </a:fld>
            <a:endParaRPr lang="en-US" altLang="en-US">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1C7AD06A-EE4B-4D08-A29E-4345305420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24000"/>
            <a:ext cx="76962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Slide Number Placeholder 4">
            <a:extLst>
              <a:ext uri="{FF2B5EF4-FFF2-40B4-BE49-F238E27FC236}">
                <a16:creationId xmlns:a16="http://schemas.microsoft.com/office/drawing/2014/main" id="{8B66B8F7-D336-4E74-B070-4CD903B0BF6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D18E4F9D-2ACC-4469-B9EE-098DCE7CF236}" type="slidenum">
              <a:rPr lang="en-US" altLang="en-US">
                <a:solidFill>
                  <a:srgbClr val="FFFFFF"/>
                </a:solidFill>
              </a:rPr>
              <a:pPr eaLnBrk="1" hangingPunct="1"/>
              <a:t>4</a:t>
            </a:fld>
            <a:endParaRPr lang="en-US" altLang="en-US">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BED35D43-4535-4946-9BDC-F3F769C75763}"/>
              </a:ext>
            </a:extLst>
          </p:cNvPr>
          <p:cNvSpPr>
            <a:spLocks noGrp="1"/>
          </p:cNvSpPr>
          <p:nvPr>
            <p:ph type="title"/>
          </p:nvPr>
        </p:nvSpPr>
        <p:spPr>
          <a:xfrm>
            <a:off x="457200" y="990600"/>
            <a:ext cx="8229600" cy="1066800"/>
          </a:xfrm>
        </p:spPr>
        <p:txBody>
          <a:bodyPr>
            <a:normAutofit fontScale="90000"/>
          </a:bodyPr>
          <a:lstStyle/>
          <a:p>
            <a:pPr algn="ctr" eaLnBrk="1" fontAlgn="auto" hangingPunct="1">
              <a:spcAft>
                <a:spcPts val="0"/>
              </a:spcAft>
              <a:defRPr/>
            </a:pPr>
            <a:r>
              <a:rPr lang="en-GB" b="1" dirty="0"/>
              <a:t>Plane Representation</a:t>
            </a:r>
            <a:br>
              <a:rPr lang="en-GB" dirty="0"/>
            </a:br>
            <a:endParaRPr lang="en-GB" dirty="0"/>
          </a:p>
        </p:txBody>
      </p:sp>
      <p:sp>
        <p:nvSpPr>
          <p:cNvPr id="45059" name="Content Placeholder 2">
            <a:extLst>
              <a:ext uri="{FF2B5EF4-FFF2-40B4-BE49-F238E27FC236}">
                <a16:creationId xmlns:a16="http://schemas.microsoft.com/office/drawing/2014/main" id="{D008B14B-724A-410A-91B0-2A9477AAF7F4}"/>
              </a:ext>
            </a:extLst>
          </p:cNvPr>
          <p:cNvSpPr>
            <a:spLocks noGrp="1"/>
          </p:cNvSpPr>
          <p:nvPr>
            <p:ph idx="1"/>
          </p:nvPr>
        </p:nvSpPr>
        <p:spPr>
          <a:xfrm>
            <a:off x="457200" y="1752600"/>
            <a:ext cx="8229600" cy="4800600"/>
          </a:xfrm>
        </p:spPr>
        <p:txBody>
          <a:bodyPr/>
          <a:lstStyle/>
          <a:p>
            <a:pPr algn="just" eaLnBrk="1" hangingPunct="1"/>
            <a:r>
              <a:rPr lang="en-GB" altLang="en-US" dirty="0"/>
              <a:t>A plane representation of a graph divides the plane into </a:t>
            </a:r>
            <a:r>
              <a:rPr lang="en-GB" altLang="en-US" b="1" dirty="0"/>
              <a:t>regions.</a:t>
            </a:r>
          </a:p>
          <a:p>
            <a:pPr algn="just" eaLnBrk="1" hangingPunct="1"/>
            <a:endParaRPr lang="en-GB" altLang="en-US" dirty="0"/>
          </a:p>
          <a:p>
            <a:pPr algn="just" eaLnBrk="1" hangingPunct="1"/>
            <a:r>
              <a:rPr lang="en-GB" altLang="en-US" dirty="0"/>
              <a:t>A </a:t>
            </a:r>
            <a:r>
              <a:rPr lang="en-GB" altLang="en-US" b="1" dirty="0"/>
              <a:t>region</a:t>
            </a:r>
            <a:r>
              <a:rPr lang="en-GB" altLang="en-US" dirty="0"/>
              <a:t> is bounded by the set of edges of the graph.</a:t>
            </a:r>
          </a:p>
          <a:p>
            <a:pPr algn="just" eaLnBrk="1" hangingPunct="1"/>
            <a:endParaRPr lang="en-GB" altLang="en-US" dirty="0"/>
          </a:p>
          <a:p>
            <a:pPr algn="just" eaLnBrk="1" hangingPunct="1"/>
            <a:r>
              <a:rPr lang="en-GB" altLang="en-US" b="1" dirty="0"/>
              <a:t>No region </a:t>
            </a:r>
            <a:r>
              <a:rPr lang="en-GB" altLang="en-US" dirty="0"/>
              <a:t>– for nonplanar graphs and planar graphs which are not an embedding. </a:t>
            </a:r>
          </a:p>
          <a:p>
            <a:pPr algn="just" eaLnBrk="1" hangingPunct="1"/>
            <a:endParaRPr lang="en-GB" altLang="en-US" dirty="0"/>
          </a:p>
          <a:p>
            <a:pPr algn="just" eaLnBrk="1" hangingPunct="1"/>
            <a:r>
              <a:rPr lang="en-GB" altLang="en-US" dirty="0"/>
              <a:t>also called </a:t>
            </a:r>
            <a:r>
              <a:rPr lang="en-GB" altLang="en-US" b="1" dirty="0"/>
              <a:t>windows, faces, </a:t>
            </a:r>
            <a:r>
              <a:rPr lang="en-GB" altLang="en-US" dirty="0"/>
              <a:t>or</a:t>
            </a:r>
            <a:r>
              <a:rPr lang="en-GB" altLang="en-US" b="1" dirty="0"/>
              <a:t> meshes. </a:t>
            </a:r>
          </a:p>
        </p:txBody>
      </p:sp>
      <p:sp>
        <p:nvSpPr>
          <p:cNvPr id="45060" name="Slide Number Placeholder 4">
            <a:extLst>
              <a:ext uri="{FF2B5EF4-FFF2-40B4-BE49-F238E27FC236}">
                <a16:creationId xmlns:a16="http://schemas.microsoft.com/office/drawing/2014/main" id="{2C2407DD-5435-4010-BD8D-6C7FCBA39ED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B4DB8768-26D0-413D-8D97-914EB1271C00}" type="slidenum">
              <a:rPr lang="en-US" altLang="en-US">
                <a:solidFill>
                  <a:srgbClr val="FFFFFF"/>
                </a:solidFill>
              </a:rPr>
              <a:pPr eaLnBrk="1" hangingPunct="1"/>
              <a:t>40</a:t>
            </a:fld>
            <a:endParaRPr lang="en-US" altLang="en-US">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a:extLst>
              <a:ext uri="{FF2B5EF4-FFF2-40B4-BE49-F238E27FC236}">
                <a16:creationId xmlns:a16="http://schemas.microsoft.com/office/drawing/2014/main" id="{FD50D078-D974-4D8F-B228-284B75B2FF1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 y="762000"/>
            <a:ext cx="8534400" cy="3648075"/>
          </a:xfrm>
          <a:noFill/>
        </p:spPr>
      </p:pic>
      <p:sp>
        <p:nvSpPr>
          <p:cNvPr id="37892" name="Rectangle 3">
            <a:extLst>
              <a:ext uri="{FF2B5EF4-FFF2-40B4-BE49-F238E27FC236}">
                <a16:creationId xmlns:a16="http://schemas.microsoft.com/office/drawing/2014/main" id="{26615B8A-CEB0-436C-8E3E-F9994C32B108}"/>
              </a:ext>
            </a:extLst>
          </p:cNvPr>
          <p:cNvSpPr>
            <a:spLocks noChangeArrowheads="1"/>
          </p:cNvSpPr>
          <p:nvPr/>
        </p:nvSpPr>
        <p:spPr bwMode="auto">
          <a:xfrm>
            <a:off x="381000" y="4830763"/>
            <a:ext cx="8305800" cy="1200150"/>
          </a:xfrm>
          <a:prstGeom prst="rect">
            <a:avLst/>
          </a:prstGeom>
          <a:noFill/>
          <a:ln w="9525">
            <a:noFill/>
            <a:miter lim="800000"/>
            <a:headEnd/>
            <a:tailEnd/>
          </a:ln>
        </p:spPr>
        <p:txBody>
          <a:bodyPr>
            <a:spAutoFit/>
          </a:bodyPr>
          <a:lstStyle/>
          <a:p>
            <a:pPr algn="just">
              <a:defRPr/>
            </a:pPr>
            <a:r>
              <a:rPr lang="en-GB" sz="2400" b="1" dirty="0">
                <a:latin typeface="+mn-lt"/>
                <a:cs typeface="Arial" charset="0"/>
              </a:rPr>
              <a:t>Infinite Region: </a:t>
            </a:r>
            <a:r>
              <a:rPr lang="en-GB" sz="2400" dirty="0">
                <a:latin typeface="+mn-lt"/>
                <a:cs typeface="Arial" charset="0"/>
              </a:rPr>
              <a:t>The portion of the plane lying outside a graph embedded in a plane - </a:t>
            </a:r>
            <a:r>
              <a:rPr lang="en-GB" sz="2400" b="1" dirty="0">
                <a:latin typeface="+mn-lt"/>
                <a:cs typeface="Arial" charset="0"/>
              </a:rPr>
              <a:t>infinite, unbounded, outer, or exterior region. </a:t>
            </a:r>
            <a:endParaRPr lang="en-GB" sz="2400" dirty="0">
              <a:latin typeface="+mn-lt"/>
              <a:cs typeface="Arial" charset="0"/>
            </a:endParaRPr>
          </a:p>
        </p:txBody>
      </p:sp>
      <p:sp>
        <p:nvSpPr>
          <p:cNvPr id="46084" name="Slide Number Placeholder 4">
            <a:extLst>
              <a:ext uri="{FF2B5EF4-FFF2-40B4-BE49-F238E27FC236}">
                <a16:creationId xmlns:a16="http://schemas.microsoft.com/office/drawing/2014/main" id="{B3646C72-821B-4313-9E9B-5C886AF560E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71ECD829-41FF-44A4-A0DA-A2E970490EC9}" type="slidenum">
              <a:rPr lang="en-US" altLang="en-US">
                <a:solidFill>
                  <a:srgbClr val="FFFFFF"/>
                </a:solidFill>
              </a:rPr>
              <a:pPr eaLnBrk="1" hangingPunct="1"/>
              <a:t>41</a:t>
            </a:fld>
            <a:endParaRPr lang="en-US" altLang="en-US">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a:extLst>
              <a:ext uri="{FF2B5EF4-FFF2-40B4-BE49-F238E27FC236}">
                <a16:creationId xmlns:a16="http://schemas.microsoft.com/office/drawing/2014/main" id="{F8886A05-3317-47A7-AE6E-D7DBA372C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14363"/>
            <a:ext cx="8382000" cy="586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Slide Number Placeholder 4">
            <a:extLst>
              <a:ext uri="{FF2B5EF4-FFF2-40B4-BE49-F238E27FC236}">
                <a16:creationId xmlns:a16="http://schemas.microsoft.com/office/drawing/2014/main" id="{C47FA24B-829F-490A-B7C4-00E6E42CE23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9461EAB2-5268-4716-A1C0-3BBE45544892}" type="slidenum">
              <a:rPr lang="en-US" altLang="en-US">
                <a:solidFill>
                  <a:srgbClr val="FFFFFF"/>
                </a:solidFill>
              </a:rPr>
              <a:pPr eaLnBrk="1" hangingPunct="1"/>
              <a:t>42</a:t>
            </a:fld>
            <a:endParaRPr lang="en-US" altLang="en-US">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14962A84-0C25-42F7-9703-F35F739E1A6E}"/>
              </a:ext>
            </a:extLst>
          </p:cNvPr>
          <p:cNvSpPr>
            <a:spLocks noGrp="1"/>
          </p:cNvSpPr>
          <p:nvPr>
            <p:ph type="title"/>
          </p:nvPr>
        </p:nvSpPr>
        <p:spPr/>
        <p:txBody>
          <a:bodyPr/>
          <a:lstStyle/>
          <a:p>
            <a:endParaRPr lang="en-IN" altLang="en-US"/>
          </a:p>
        </p:txBody>
      </p:sp>
      <p:sp>
        <p:nvSpPr>
          <p:cNvPr id="48131" name="Slide Number Placeholder 3">
            <a:extLst>
              <a:ext uri="{FF2B5EF4-FFF2-40B4-BE49-F238E27FC236}">
                <a16:creationId xmlns:a16="http://schemas.microsoft.com/office/drawing/2014/main" id="{6E3E1BB0-915B-404B-BF2A-8632B81445A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77A9C947-DAF8-4F87-80BA-C4630FEA7FE7}" type="slidenum">
              <a:rPr lang="en-US" altLang="en-US">
                <a:solidFill>
                  <a:srgbClr val="FFFFFF"/>
                </a:solidFill>
              </a:rPr>
              <a:pPr eaLnBrk="1" hangingPunct="1"/>
              <a:t>43</a:t>
            </a:fld>
            <a:endParaRPr lang="en-US" altLang="en-US">
              <a:solidFill>
                <a:srgbClr val="FFFFFF"/>
              </a:solidFill>
            </a:endParaRPr>
          </a:p>
        </p:txBody>
      </p:sp>
      <p:pic>
        <p:nvPicPr>
          <p:cNvPr id="48132" name="Picture 2">
            <a:extLst>
              <a:ext uri="{FF2B5EF4-FFF2-40B4-BE49-F238E27FC236}">
                <a16:creationId xmlns:a16="http://schemas.microsoft.com/office/drawing/2014/main" id="{D8D6BC92-CE3C-450B-A746-9A6284244A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0"/>
            <a:ext cx="9139237"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3">
            <a:extLst>
              <a:ext uri="{FF2B5EF4-FFF2-40B4-BE49-F238E27FC236}">
                <a16:creationId xmlns:a16="http://schemas.microsoft.com/office/drawing/2014/main" id="{31C7992E-19B4-4DD2-B70E-9D18988F0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48200"/>
            <a:ext cx="9144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4CB7F75E-8B9D-42B3-85FB-B9370A3DC551}"/>
              </a:ext>
            </a:extLst>
          </p:cNvPr>
          <p:cNvSpPr>
            <a:spLocks noGrp="1"/>
          </p:cNvSpPr>
          <p:nvPr>
            <p:ph type="title"/>
          </p:nvPr>
        </p:nvSpPr>
        <p:spPr/>
        <p:txBody>
          <a:bodyPr/>
          <a:lstStyle/>
          <a:p>
            <a:endParaRPr lang="en-IN" altLang="en-US"/>
          </a:p>
        </p:txBody>
      </p:sp>
      <p:sp>
        <p:nvSpPr>
          <p:cNvPr id="49155" name="Slide Number Placeholder 3">
            <a:extLst>
              <a:ext uri="{FF2B5EF4-FFF2-40B4-BE49-F238E27FC236}">
                <a16:creationId xmlns:a16="http://schemas.microsoft.com/office/drawing/2014/main" id="{68951EF9-E3F6-4F0A-A475-5B47D16EA6E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3EFA05F2-8676-4D7D-B412-2CCD0FE75932}" type="slidenum">
              <a:rPr lang="en-US" altLang="en-US">
                <a:solidFill>
                  <a:srgbClr val="FFFFFF"/>
                </a:solidFill>
              </a:rPr>
              <a:pPr eaLnBrk="1" hangingPunct="1"/>
              <a:t>44</a:t>
            </a:fld>
            <a:endParaRPr lang="en-US" altLang="en-US">
              <a:solidFill>
                <a:srgbClr val="FFFFFF"/>
              </a:solidFill>
            </a:endParaRPr>
          </a:p>
        </p:txBody>
      </p:sp>
      <p:pic>
        <p:nvPicPr>
          <p:cNvPr id="49156" name="Picture 2">
            <a:extLst>
              <a:ext uri="{FF2B5EF4-FFF2-40B4-BE49-F238E27FC236}">
                <a16:creationId xmlns:a16="http://schemas.microsoft.com/office/drawing/2014/main" id="{8C5DDBF2-8A7A-4908-8232-9B87945D3AD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9144000" cy="6858000"/>
          </a:xfr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EFB43ED1-E120-42A1-91EC-09AEBAE5F74C}"/>
              </a:ext>
            </a:extLst>
          </p:cNvPr>
          <p:cNvSpPr>
            <a:spLocks noGrp="1"/>
          </p:cNvSpPr>
          <p:nvPr>
            <p:ph type="title"/>
          </p:nvPr>
        </p:nvSpPr>
        <p:spPr>
          <a:xfrm>
            <a:off x="457200" y="1009650"/>
            <a:ext cx="8229600" cy="1066800"/>
          </a:xfrm>
        </p:spPr>
        <p:txBody>
          <a:bodyPr>
            <a:normAutofit/>
          </a:bodyPr>
          <a:lstStyle/>
          <a:p>
            <a:pPr algn="ctr" eaLnBrk="1" fontAlgn="auto" hangingPunct="1">
              <a:spcAft>
                <a:spcPts val="0"/>
              </a:spcAft>
              <a:defRPr/>
            </a:pPr>
            <a:r>
              <a:rPr lang="en-GB" b="1" dirty="0"/>
              <a:t>Euler’s Theorem</a:t>
            </a:r>
          </a:p>
        </p:txBody>
      </p:sp>
      <p:sp>
        <p:nvSpPr>
          <p:cNvPr id="50179" name="Content Placeholder 2">
            <a:extLst>
              <a:ext uri="{FF2B5EF4-FFF2-40B4-BE49-F238E27FC236}">
                <a16:creationId xmlns:a16="http://schemas.microsoft.com/office/drawing/2014/main" id="{878552C9-EEB3-4505-9996-977B1FD126FD}"/>
              </a:ext>
            </a:extLst>
          </p:cNvPr>
          <p:cNvSpPr>
            <a:spLocks noGrp="1"/>
          </p:cNvSpPr>
          <p:nvPr>
            <p:ph idx="1"/>
          </p:nvPr>
        </p:nvSpPr>
        <p:spPr>
          <a:xfrm>
            <a:off x="457200" y="2076450"/>
            <a:ext cx="8229600" cy="3638550"/>
          </a:xfrm>
        </p:spPr>
        <p:txBody>
          <a:bodyPr/>
          <a:lstStyle/>
          <a:p>
            <a:pPr algn="just" eaLnBrk="1" hangingPunct="1">
              <a:defRPr/>
            </a:pPr>
            <a:r>
              <a:rPr lang="en-GB" dirty="0"/>
              <a:t>Euler’s formula gives the </a:t>
            </a:r>
            <a:r>
              <a:rPr lang="en-GB" b="1" dirty="0"/>
              <a:t>number of regions </a:t>
            </a:r>
            <a:r>
              <a:rPr lang="en-GB" dirty="0"/>
              <a:t>in any planar graph</a:t>
            </a:r>
          </a:p>
          <a:p>
            <a:pPr algn="just" eaLnBrk="1" hangingPunct="1">
              <a:defRPr/>
            </a:pPr>
            <a:endParaRPr lang="en-GB" dirty="0"/>
          </a:p>
          <a:p>
            <a:pPr marL="109537" indent="0" algn="just" eaLnBrk="1" hangingPunct="1">
              <a:buFont typeface="Georgia" panose="02040502050405020303" pitchFamily="18" charset="0"/>
              <a:buNone/>
              <a:defRPr/>
            </a:pPr>
            <a:r>
              <a:rPr lang="en-GB" dirty="0"/>
              <a:t>Theorem:</a:t>
            </a:r>
          </a:p>
          <a:p>
            <a:pPr algn="just" eaLnBrk="1" hangingPunct="1">
              <a:defRPr/>
            </a:pPr>
            <a:r>
              <a:rPr lang="en-GB" b="1" dirty="0"/>
              <a:t>A connected planar graph with </a:t>
            </a:r>
            <a:r>
              <a:rPr lang="en-GB" b="1" i="1" dirty="0"/>
              <a:t>n</a:t>
            </a:r>
            <a:r>
              <a:rPr lang="en-GB" b="1" dirty="0"/>
              <a:t> vertices and </a:t>
            </a:r>
            <a:r>
              <a:rPr lang="en-GB" b="1" i="1" dirty="0"/>
              <a:t>e</a:t>
            </a:r>
            <a:r>
              <a:rPr lang="en-GB" b="1" dirty="0"/>
              <a:t> edges has </a:t>
            </a:r>
            <a:r>
              <a:rPr lang="en-GB" b="1" i="1" dirty="0"/>
              <a:t>e-n+2</a:t>
            </a:r>
            <a:r>
              <a:rPr lang="en-GB" b="1" dirty="0"/>
              <a:t> regions</a:t>
            </a:r>
            <a:endParaRPr lang="en-GB" i="1" dirty="0"/>
          </a:p>
          <a:p>
            <a:pPr marL="109537" indent="0" algn="ctr" eaLnBrk="1" hangingPunct="1">
              <a:buFont typeface="Georgia" panose="02040502050405020303" pitchFamily="18" charset="0"/>
              <a:buNone/>
              <a:defRPr/>
            </a:pPr>
            <a:r>
              <a:rPr lang="en-GB" b="1" i="1" dirty="0">
                <a:solidFill>
                  <a:srgbClr val="FF0000"/>
                </a:solidFill>
              </a:rPr>
              <a:t>f= e-n+2</a:t>
            </a:r>
          </a:p>
        </p:txBody>
      </p:sp>
      <p:sp>
        <p:nvSpPr>
          <p:cNvPr id="50180" name="Slide Number Placeholder 3">
            <a:extLst>
              <a:ext uri="{FF2B5EF4-FFF2-40B4-BE49-F238E27FC236}">
                <a16:creationId xmlns:a16="http://schemas.microsoft.com/office/drawing/2014/main" id="{5A7398CC-439C-4E96-BC5B-CE9FFD89F91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F417FC7D-0017-4A1F-AB75-CE325E4EFD4D}" type="slidenum">
              <a:rPr lang="en-US" altLang="en-US">
                <a:solidFill>
                  <a:srgbClr val="FFFFFF"/>
                </a:solidFill>
              </a:rPr>
              <a:pPr eaLnBrk="1" hangingPunct="1"/>
              <a:t>45</a:t>
            </a:fld>
            <a:endParaRPr lang="en-US" altLang="en-US">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4EB86DA1-194C-47D2-AA2D-EC5F68606F9C}"/>
              </a:ext>
            </a:extLst>
          </p:cNvPr>
          <p:cNvSpPr>
            <a:spLocks noGrp="1"/>
          </p:cNvSpPr>
          <p:nvPr>
            <p:ph type="title"/>
          </p:nvPr>
        </p:nvSpPr>
        <p:spPr>
          <a:xfrm>
            <a:off x="457200" y="685800"/>
            <a:ext cx="8229600" cy="1066800"/>
          </a:xfrm>
        </p:spPr>
        <p:txBody>
          <a:bodyPr/>
          <a:lstStyle/>
          <a:p>
            <a:r>
              <a:rPr lang="en-IN" altLang="en-US" b="1" dirty="0"/>
              <a:t>Proof :</a:t>
            </a:r>
          </a:p>
        </p:txBody>
      </p:sp>
      <p:sp>
        <p:nvSpPr>
          <p:cNvPr id="51203" name="Content Placeholder 2">
            <a:extLst>
              <a:ext uri="{FF2B5EF4-FFF2-40B4-BE49-F238E27FC236}">
                <a16:creationId xmlns:a16="http://schemas.microsoft.com/office/drawing/2014/main" id="{9C2F9978-E0F7-4F62-AB31-867EDC69DF49}"/>
              </a:ext>
            </a:extLst>
          </p:cNvPr>
          <p:cNvSpPr>
            <a:spLocks noGrp="1"/>
          </p:cNvSpPr>
          <p:nvPr>
            <p:ph idx="1"/>
          </p:nvPr>
        </p:nvSpPr>
        <p:spPr>
          <a:xfrm>
            <a:off x="457200" y="1884363"/>
            <a:ext cx="8229600" cy="4897437"/>
          </a:xfrm>
        </p:spPr>
        <p:txBody>
          <a:bodyPr/>
          <a:lstStyle/>
          <a:p>
            <a:pPr algn="just">
              <a:defRPr/>
            </a:pPr>
            <a:r>
              <a:rPr lang="en-IN" dirty="0"/>
              <a:t>We prove the theorem </a:t>
            </a:r>
            <a:r>
              <a:rPr lang="en-IN" b="1" dirty="0"/>
              <a:t>by induction on </a:t>
            </a:r>
            <a:r>
              <a:rPr lang="en-IN" b="1" i="1" dirty="0"/>
              <a:t>e</a:t>
            </a:r>
            <a:r>
              <a:rPr lang="en-IN" dirty="0"/>
              <a:t>.</a:t>
            </a:r>
          </a:p>
          <a:p>
            <a:pPr marL="109537" indent="0" algn="just">
              <a:buFont typeface="Georgia" panose="02040502050405020303" pitchFamily="18" charset="0"/>
              <a:buNone/>
              <a:defRPr/>
            </a:pPr>
            <a:endParaRPr lang="en-IN" dirty="0"/>
          </a:p>
          <a:p>
            <a:pPr marL="109537" indent="0" algn="just">
              <a:buFont typeface="Georgia" panose="02040502050405020303" pitchFamily="18" charset="0"/>
              <a:buNone/>
              <a:defRPr/>
            </a:pPr>
            <a:r>
              <a:rPr lang="en-IN" b="1" dirty="0"/>
              <a:t>Basis of Induction </a:t>
            </a:r>
            <a:r>
              <a:rPr lang="en-IN" dirty="0"/>
              <a:t>: </a:t>
            </a:r>
          </a:p>
          <a:p>
            <a:pPr marL="109537" indent="0" algn="just">
              <a:buFont typeface="Georgia" panose="02040502050405020303" pitchFamily="18" charset="0"/>
              <a:buNone/>
              <a:defRPr/>
            </a:pPr>
            <a:endParaRPr lang="en-IN" dirty="0"/>
          </a:p>
          <a:p>
            <a:pPr marL="623887" indent="-514350" algn="just">
              <a:buFont typeface="+mj-lt"/>
              <a:buAutoNum type="arabicPeriod"/>
              <a:defRPr/>
            </a:pPr>
            <a:r>
              <a:rPr lang="en-IN" dirty="0"/>
              <a:t>If </a:t>
            </a:r>
            <a:r>
              <a:rPr lang="en-IN" i="1" dirty="0"/>
              <a:t>e</a:t>
            </a:r>
            <a:r>
              <a:rPr lang="en-IN" dirty="0"/>
              <a:t>=0, then G must have just one vertex – isolated vertex</a:t>
            </a:r>
          </a:p>
          <a:p>
            <a:pPr marL="109537" indent="0" algn="just">
              <a:buFont typeface="Georgia" panose="02040502050405020303" pitchFamily="18" charset="0"/>
              <a:buNone/>
              <a:defRPr/>
            </a:pPr>
            <a:endParaRPr lang="en-IN" dirty="0"/>
          </a:p>
          <a:p>
            <a:pPr marL="109537" indent="0" algn="just">
              <a:buFont typeface="Georgia" panose="02040502050405020303" pitchFamily="18" charset="0"/>
              <a:buNone/>
              <a:defRPr/>
            </a:pPr>
            <a:r>
              <a:rPr lang="en-IN" dirty="0"/>
              <a:t>i.e.: 	when </a:t>
            </a:r>
            <a:r>
              <a:rPr lang="en-IN" i="1" dirty="0"/>
              <a:t>e</a:t>
            </a:r>
            <a:r>
              <a:rPr lang="en-IN" dirty="0"/>
              <a:t>=0, </a:t>
            </a:r>
            <a:r>
              <a:rPr lang="en-IN" i="1" dirty="0"/>
              <a:t>n</a:t>
            </a:r>
            <a:r>
              <a:rPr lang="en-IN" dirty="0"/>
              <a:t>=1</a:t>
            </a:r>
          </a:p>
          <a:p>
            <a:pPr marL="109537" indent="0" algn="just">
              <a:buFont typeface="Georgia" panose="02040502050405020303" pitchFamily="18" charset="0"/>
              <a:buNone/>
              <a:defRPr/>
            </a:pPr>
            <a:r>
              <a:rPr lang="en-IN" dirty="0"/>
              <a:t>	</a:t>
            </a:r>
            <a:r>
              <a:rPr lang="en-IN" i="1" dirty="0"/>
              <a:t>f = e-n+2</a:t>
            </a:r>
          </a:p>
          <a:p>
            <a:pPr marL="109537" indent="0" algn="just">
              <a:buFont typeface="Georgia" panose="02040502050405020303" pitchFamily="18" charset="0"/>
              <a:buNone/>
              <a:defRPr/>
            </a:pPr>
            <a:r>
              <a:rPr lang="en-IN" dirty="0"/>
              <a:t>	   = 0-1+2 = 1 (infinite region)</a:t>
            </a:r>
          </a:p>
          <a:p>
            <a:pPr algn="just">
              <a:defRPr/>
            </a:pPr>
            <a:endParaRPr lang="en-IN" dirty="0"/>
          </a:p>
        </p:txBody>
      </p:sp>
      <p:sp>
        <p:nvSpPr>
          <p:cNvPr id="51204" name="Slide Number Placeholder 3">
            <a:extLst>
              <a:ext uri="{FF2B5EF4-FFF2-40B4-BE49-F238E27FC236}">
                <a16:creationId xmlns:a16="http://schemas.microsoft.com/office/drawing/2014/main" id="{BEE735A4-5763-4941-91BA-CC63F62F45B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32B854AC-68BA-4C0E-B5FF-B3E0C5BE119F}" type="slidenum">
              <a:rPr lang="en-US" altLang="en-US">
                <a:solidFill>
                  <a:srgbClr val="FFFFFF"/>
                </a:solidFill>
              </a:rPr>
              <a:pPr eaLnBrk="1" hangingPunct="1"/>
              <a:t>46</a:t>
            </a:fld>
            <a:endParaRPr lang="en-US" altLang="en-US">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16261-6C24-4814-A9BE-9FF7A44DBF21}"/>
              </a:ext>
            </a:extLst>
          </p:cNvPr>
          <p:cNvSpPr>
            <a:spLocks noGrp="1"/>
          </p:cNvSpPr>
          <p:nvPr>
            <p:ph idx="1"/>
          </p:nvPr>
        </p:nvSpPr>
        <p:spPr>
          <a:xfrm>
            <a:off x="457200" y="838200"/>
            <a:ext cx="8229600" cy="5735638"/>
          </a:xfrm>
        </p:spPr>
        <p:txBody>
          <a:bodyPr/>
          <a:lstStyle/>
          <a:p>
            <a:pPr marL="623887" indent="-514350">
              <a:buFont typeface="+mj-lt"/>
              <a:buAutoNum type="arabicPeriod" startAt="2"/>
              <a:defRPr/>
            </a:pPr>
            <a:r>
              <a:rPr lang="en-GB" dirty="0"/>
              <a:t>If </a:t>
            </a:r>
            <a:r>
              <a:rPr lang="en-GB" i="1" dirty="0"/>
              <a:t>e</a:t>
            </a:r>
            <a:r>
              <a:rPr lang="en-GB" dirty="0"/>
              <a:t>= 1, </a:t>
            </a:r>
            <a:r>
              <a:rPr lang="en-GB" i="1" dirty="0"/>
              <a:t>n</a:t>
            </a:r>
            <a:r>
              <a:rPr lang="en-GB" dirty="0"/>
              <a:t>=1 or 2</a:t>
            </a:r>
          </a:p>
          <a:p>
            <a:pPr>
              <a:defRPr/>
            </a:pPr>
            <a:endParaRPr lang="en-GB" dirty="0"/>
          </a:p>
          <a:p>
            <a:pPr>
              <a:defRPr/>
            </a:pPr>
            <a:endParaRPr lang="en-GB" dirty="0"/>
          </a:p>
          <a:p>
            <a:pPr>
              <a:defRPr/>
            </a:pPr>
            <a:endParaRPr lang="en-GB" dirty="0"/>
          </a:p>
          <a:p>
            <a:pPr>
              <a:defRPr/>
            </a:pPr>
            <a:endParaRPr lang="en-GB" dirty="0"/>
          </a:p>
          <a:p>
            <a:pPr marL="109537" indent="0">
              <a:buFont typeface="Georgia" panose="02040502050405020303" pitchFamily="18" charset="0"/>
              <a:buNone/>
              <a:defRPr/>
            </a:pPr>
            <a:endParaRPr lang="en-GB" dirty="0"/>
          </a:p>
          <a:p>
            <a:pPr>
              <a:defRPr/>
            </a:pPr>
            <a:r>
              <a:rPr lang="en-GB" dirty="0"/>
              <a:t>If </a:t>
            </a:r>
            <a:r>
              <a:rPr lang="en-GB" i="1" dirty="0"/>
              <a:t>n</a:t>
            </a:r>
            <a:r>
              <a:rPr lang="en-GB" dirty="0"/>
              <a:t>=1, self loop</a:t>
            </a:r>
          </a:p>
          <a:p>
            <a:pPr marL="109537" indent="0">
              <a:buFont typeface="Georgia" panose="02040502050405020303" pitchFamily="18" charset="0"/>
              <a:buNone/>
              <a:defRPr/>
            </a:pPr>
            <a:r>
              <a:rPr lang="en-GB" dirty="0"/>
              <a:t>		</a:t>
            </a:r>
            <a:r>
              <a:rPr lang="en-GB" i="1" dirty="0"/>
              <a:t>f = e-n+2</a:t>
            </a:r>
          </a:p>
          <a:p>
            <a:pPr marL="109537" indent="0">
              <a:buFont typeface="Georgia" panose="02040502050405020303" pitchFamily="18" charset="0"/>
              <a:buNone/>
              <a:defRPr/>
            </a:pPr>
            <a:r>
              <a:rPr lang="en-GB" dirty="0"/>
              <a:t>                   	  = 1-1+2 = 2 regions (inner and outer)</a:t>
            </a:r>
          </a:p>
          <a:p>
            <a:pPr>
              <a:defRPr/>
            </a:pPr>
            <a:r>
              <a:rPr lang="en-GB" dirty="0"/>
              <a:t>If n= 2, </a:t>
            </a:r>
          </a:p>
          <a:p>
            <a:pPr marL="109537" indent="0">
              <a:buFont typeface="Georgia" panose="02040502050405020303" pitchFamily="18" charset="0"/>
              <a:buNone/>
              <a:defRPr/>
            </a:pPr>
            <a:r>
              <a:rPr lang="en-GB" dirty="0"/>
              <a:t>		</a:t>
            </a:r>
            <a:r>
              <a:rPr lang="en-GB" i="1" dirty="0"/>
              <a:t>f = e-n+2</a:t>
            </a:r>
          </a:p>
          <a:p>
            <a:pPr marL="109537" indent="0">
              <a:buFont typeface="Georgia" panose="02040502050405020303" pitchFamily="18" charset="0"/>
              <a:buNone/>
              <a:defRPr/>
            </a:pPr>
            <a:r>
              <a:rPr lang="en-GB" dirty="0"/>
              <a:t>		   = 1-2+2 = 1 region (infinite)</a:t>
            </a:r>
          </a:p>
        </p:txBody>
      </p:sp>
      <p:sp>
        <p:nvSpPr>
          <p:cNvPr id="52227" name="Slide Number Placeholder 3">
            <a:extLst>
              <a:ext uri="{FF2B5EF4-FFF2-40B4-BE49-F238E27FC236}">
                <a16:creationId xmlns:a16="http://schemas.microsoft.com/office/drawing/2014/main" id="{838E5524-9549-4ABB-94EE-7BAB25A40E6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505D5981-ECC2-47F2-8DE2-FA00A947807A}" type="slidenum">
              <a:rPr lang="en-US" altLang="en-US">
                <a:solidFill>
                  <a:srgbClr val="FFFFFF"/>
                </a:solidFill>
              </a:rPr>
              <a:pPr eaLnBrk="1" hangingPunct="1"/>
              <a:t>47</a:t>
            </a:fld>
            <a:endParaRPr lang="en-US" altLang="en-US">
              <a:solidFill>
                <a:srgbClr val="FFFFFF"/>
              </a:solidFill>
            </a:endParaRPr>
          </a:p>
        </p:txBody>
      </p:sp>
      <p:pic>
        <p:nvPicPr>
          <p:cNvPr id="52228" name="Picture 2" descr="C:\Users\User\Downloads\IMG_20191120_144745.jpg">
            <a:extLst>
              <a:ext uri="{FF2B5EF4-FFF2-40B4-BE49-F238E27FC236}">
                <a16:creationId xmlns:a16="http://schemas.microsoft.com/office/drawing/2014/main" id="{0D87EFAA-3711-4B1C-91AF-DB4AA26D45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163" y="1504950"/>
            <a:ext cx="5019675"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4E32FF-FEBA-447E-8B9B-AFCE4ED44584}"/>
              </a:ext>
            </a:extLst>
          </p:cNvPr>
          <p:cNvSpPr>
            <a:spLocks noGrp="1"/>
          </p:cNvSpPr>
          <p:nvPr>
            <p:ph idx="1"/>
          </p:nvPr>
        </p:nvSpPr>
        <p:spPr>
          <a:xfrm>
            <a:off x="457200" y="817563"/>
            <a:ext cx="8229600" cy="5811837"/>
          </a:xfrm>
        </p:spPr>
        <p:txBody>
          <a:bodyPr/>
          <a:lstStyle/>
          <a:p>
            <a:pPr marL="109537" indent="0" algn="just">
              <a:buFont typeface="Georgia" panose="02040502050405020303" pitchFamily="18" charset="0"/>
              <a:buNone/>
              <a:defRPr/>
            </a:pPr>
            <a:r>
              <a:rPr lang="en-GB" b="1" dirty="0"/>
              <a:t>Induction Hypothesis :</a:t>
            </a:r>
          </a:p>
          <a:p>
            <a:pPr algn="just">
              <a:defRPr/>
            </a:pPr>
            <a:r>
              <a:rPr lang="en-GB" dirty="0"/>
              <a:t>Now we suppose that the result is true for any connected plane graph G with </a:t>
            </a:r>
            <a:r>
              <a:rPr lang="en-GB" i="1" dirty="0"/>
              <a:t>e-1</a:t>
            </a:r>
            <a:r>
              <a:rPr lang="en-GB" dirty="0"/>
              <a:t> edges.</a:t>
            </a:r>
          </a:p>
          <a:p>
            <a:pPr marL="109537" indent="0" algn="just">
              <a:buFont typeface="Georgia" panose="02040502050405020303" pitchFamily="18" charset="0"/>
              <a:buNone/>
              <a:defRPr/>
            </a:pPr>
            <a:endParaRPr lang="en-GB" dirty="0"/>
          </a:p>
          <a:p>
            <a:pPr marL="109537" indent="0" algn="just">
              <a:buFont typeface="Georgia" panose="02040502050405020303" pitchFamily="18" charset="0"/>
              <a:buNone/>
              <a:defRPr/>
            </a:pPr>
            <a:r>
              <a:rPr lang="en-GB" b="1" dirty="0"/>
              <a:t>Induction step </a:t>
            </a:r>
            <a:r>
              <a:rPr lang="en-GB" dirty="0"/>
              <a:t>:</a:t>
            </a:r>
          </a:p>
          <a:p>
            <a:pPr algn="just">
              <a:defRPr/>
            </a:pPr>
            <a:r>
              <a:rPr lang="en-GB" dirty="0"/>
              <a:t>We add one new edge </a:t>
            </a:r>
            <a:r>
              <a:rPr lang="en-GB" i="1" dirty="0"/>
              <a:t>K</a:t>
            </a:r>
            <a:r>
              <a:rPr lang="en-GB" dirty="0"/>
              <a:t> to G. i.e. : </a:t>
            </a:r>
            <a:r>
              <a:rPr lang="en-GB" i="1" dirty="0"/>
              <a:t>G+K.</a:t>
            </a:r>
            <a:endParaRPr lang="en-GB" dirty="0"/>
          </a:p>
          <a:p>
            <a:pPr algn="just">
              <a:defRPr/>
            </a:pPr>
            <a:r>
              <a:rPr lang="en-GB" dirty="0"/>
              <a:t>There are 3 possibilities:</a:t>
            </a:r>
          </a:p>
          <a:p>
            <a:pPr marL="109537" indent="0" algn="just">
              <a:buFont typeface="Georgia" panose="02040502050405020303" pitchFamily="18" charset="0"/>
              <a:buNone/>
              <a:defRPr/>
            </a:pPr>
            <a:r>
              <a:rPr lang="en-GB" b="1" dirty="0">
                <a:solidFill>
                  <a:srgbClr val="002060"/>
                </a:solidFill>
              </a:rPr>
              <a:t>1) </a:t>
            </a:r>
            <a:r>
              <a:rPr lang="en-GB" b="1" i="1" dirty="0">
                <a:solidFill>
                  <a:srgbClr val="002060"/>
                </a:solidFill>
              </a:rPr>
              <a:t>K</a:t>
            </a:r>
            <a:r>
              <a:rPr lang="en-GB" b="1" dirty="0">
                <a:solidFill>
                  <a:srgbClr val="002060"/>
                </a:solidFill>
              </a:rPr>
              <a:t> is a self loop</a:t>
            </a:r>
          </a:p>
          <a:p>
            <a:pPr algn="just">
              <a:defRPr/>
            </a:pPr>
            <a:r>
              <a:rPr lang="en-GB" dirty="0"/>
              <a:t>New region is created but the number of vertices remains unchanged. </a:t>
            </a:r>
          </a:p>
          <a:p>
            <a:pPr lvl="1" algn="just">
              <a:defRPr/>
            </a:pPr>
            <a:r>
              <a:rPr lang="en-GB" dirty="0">
                <a:solidFill>
                  <a:srgbClr val="FF0000"/>
                </a:solidFill>
              </a:rPr>
              <a:t>No. of regions increased by one. </a:t>
            </a:r>
          </a:p>
        </p:txBody>
      </p:sp>
      <p:sp>
        <p:nvSpPr>
          <p:cNvPr id="53251" name="Slide Number Placeholder 3">
            <a:extLst>
              <a:ext uri="{FF2B5EF4-FFF2-40B4-BE49-F238E27FC236}">
                <a16:creationId xmlns:a16="http://schemas.microsoft.com/office/drawing/2014/main" id="{ECA8C2A2-D80A-4D1B-B011-7ABC9FDF1E8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AC3C92A7-09D8-44C7-B0D6-14F7F0876442}" type="slidenum">
              <a:rPr lang="en-US" altLang="en-US">
                <a:solidFill>
                  <a:srgbClr val="FFFFFF"/>
                </a:solidFill>
              </a:rPr>
              <a:pPr eaLnBrk="1" hangingPunct="1"/>
              <a:t>48</a:t>
            </a:fld>
            <a:endParaRPr lang="en-US" altLang="en-US">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56BCA0-767F-4662-9337-585C8315251A}"/>
              </a:ext>
            </a:extLst>
          </p:cNvPr>
          <p:cNvSpPr>
            <a:spLocks noGrp="1"/>
          </p:cNvSpPr>
          <p:nvPr>
            <p:ph idx="1"/>
          </p:nvPr>
        </p:nvSpPr>
        <p:spPr>
          <a:xfrm>
            <a:off x="457200" y="1219200"/>
            <a:ext cx="8229600" cy="5334000"/>
          </a:xfrm>
        </p:spPr>
        <p:txBody>
          <a:bodyPr/>
          <a:lstStyle/>
          <a:p>
            <a:pPr marL="109537" indent="0" algn="just">
              <a:buFont typeface="Georgia" panose="02040502050405020303" pitchFamily="18" charset="0"/>
              <a:buNone/>
              <a:defRPr/>
            </a:pPr>
            <a:r>
              <a:rPr lang="en-GB" b="1" dirty="0">
                <a:solidFill>
                  <a:srgbClr val="002060"/>
                </a:solidFill>
              </a:rPr>
              <a:t>2) </a:t>
            </a:r>
            <a:r>
              <a:rPr lang="en-GB" b="1" i="1" dirty="0">
                <a:solidFill>
                  <a:srgbClr val="002060"/>
                </a:solidFill>
              </a:rPr>
              <a:t>K</a:t>
            </a:r>
            <a:r>
              <a:rPr lang="en-GB" b="1" dirty="0">
                <a:solidFill>
                  <a:srgbClr val="002060"/>
                </a:solidFill>
              </a:rPr>
              <a:t> joins 2 distinct vertices of G</a:t>
            </a:r>
            <a:endParaRPr lang="en-GB" dirty="0">
              <a:solidFill>
                <a:srgbClr val="002060"/>
              </a:solidFill>
            </a:endParaRPr>
          </a:p>
          <a:p>
            <a:pPr algn="just">
              <a:defRPr/>
            </a:pPr>
            <a:r>
              <a:rPr lang="en-GB" dirty="0"/>
              <a:t>One of the region of G is split into 2. </a:t>
            </a:r>
          </a:p>
          <a:p>
            <a:pPr lvl="1" algn="just">
              <a:defRPr/>
            </a:pPr>
            <a:r>
              <a:rPr lang="en-GB" dirty="0">
                <a:solidFill>
                  <a:srgbClr val="FF0000"/>
                </a:solidFill>
              </a:rPr>
              <a:t>No. of regions increased by one. </a:t>
            </a:r>
          </a:p>
          <a:p>
            <a:pPr lvl="1" algn="just">
              <a:defRPr/>
            </a:pPr>
            <a:r>
              <a:rPr lang="en-GB" dirty="0">
                <a:solidFill>
                  <a:srgbClr val="FF0000"/>
                </a:solidFill>
              </a:rPr>
              <a:t>No. of vertices remains unchanged</a:t>
            </a:r>
            <a:r>
              <a:rPr lang="en-GB" dirty="0"/>
              <a:t>.</a:t>
            </a:r>
          </a:p>
          <a:p>
            <a:pPr marL="411162" lvl="1" indent="0" algn="just">
              <a:buFont typeface="Georgia" panose="02040502050405020303" pitchFamily="18" charset="0"/>
              <a:buNone/>
              <a:defRPr/>
            </a:pPr>
            <a:endParaRPr lang="en-GB" dirty="0"/>
          </a:p>
          <a:p>
            <a:pPr marL="109537" indent="0">
              <a:buFont typeface="Georgia" panose="02040502050405020303" pitchFamily="18" charset="0"/>
              <a:buNone/>
              <a:defRPr/>
            </a:pPr>
            <a:r>
              <a:rPr lang="en-GB" b="1" dirty="0">
                <a:solidFill>
                  <a:srgbClr val="002060"/>
                </a:solidFill>
              </a:rPr>
              <a:t>3) </a:t>
            </a:r>
            <a:r>
              <a:rPr lang="en-GB" b="1" i="1" dirty="0">
                <a:solidFill>
                  <a:srgbClr val="002060"/>
                </a:solidFill>
              </a:rPr>
              <a:t>K</a:t>
            </a:r>
            <a:r>
              <a:rPr lang="en-GB" b="1" dirty="0">
                <a:solidFill>
                  <a:srgbClr val="002060"/>
                </a:solidFill>
              </a:rPr>
              <a:t> is incident with only one vertex of G</a:t>
            </a:r>
            <a:endParaRPr lang="en-GB" dirty="0">
              <a:solidFill>
                <a:srgbClr val="002060"/>
              </a:solidFill>
            </a:endParaRPr>
          </a:p>
          <a:p>
            <a:pPr>
              <a:defRPr/>
            </a:pPr>
            <a:r>
              <a:rPr lang="en-GB" dirty="0"/>
              <a:t>So, another vertex must be added. </a:t>
            </a:r>
          </a:p>
          <a:p>
            <a:pPr lvl="1">
              <a:defRPr/>
            </a:pPr>
            <a:r>
              <a:rPr lang="en-GB" dirty="0">
                <a:solidFill>
                  <a:srgbClr val="FF0000"/>
                </a:solidFill>
              </a:rPr>
              <a:t>Increasing the number of vertices by one. </a:t>
            </a:r>
          </a:p>
          <a:p>
            <a:pPr lvl="1">
              <a:defRPr/>
            </a:pPr>
            <a:r>
              <a:rPr lang="en-GB" dirty="0">
                <a:solidFill>
                  <a:srgbClr val="FF0000"/>
                </a:solidFill>
              </a:rPr>
              <a:t>No. of regions unchanged.</a:t>
            </a:r>
          </a:p>
          <a:p>
            <a:pPr marL="109537" indent="0">
              <a:buFont typeface="Georgia" panose="02040502050405020303" pitchFamily="18" charset="0"/>
              <a:buNone/>
              <a:defRPr/>
            </a:pPr>
            <a:endParaRPr lang="en-GB" dirty="0">
              <a:solidFill>
                <a:srgbClr val="FF0000"/>
              </a:solidFill>
            </a:endParaRPr>
          </a:p>
          <a:p>
            <a:pPr marL="411162" lvl="1" indent="0" algn="just">
              <a:buFont typeface="Georgia" panose="02040502050405020303" pitchFamily="18" charset="0"/>
              <a:buNone/>
              <a:defRPr/>
            </a:pPr>
            <a:endParaRPr lang="en-GB" b="1" dirty="0"/>
          </a:p>
          <a:p>
            <a:pPr>
              <a:defRPr/>
            </a:pPr>
            <a:endParaRPr lang="en-GB" dirty="0"/>
          </a:p>
        </p:txBody>
      </p:sp>
      <p:sp>
        <p:nvSpPr>
          <p:cNvPr id="54275" name="Slide Number Placeholder 3">
            <a:extLst>
              <a:ext uri="{FF2B5EF4-FFF2-40B4-BE49-F238E27FC236}">
                <a16:creationId xmlns:a16="http://schemas.microsoft.com/office/drawing/2014/main" id="{419ED4AD-CB64-4440-A241-F9E07CA0B4C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679F89CE-64BE-4C8E-A8B9-3D99553097C8}" type="slidenum">
              <a:rPr lang="en-US" altLang="en-US">
                <a:solidFill>
                  <a:srgbClr val="FFFFFF"/>
                </a:solidFill>
              </a:rPr>
              <a:pPr eaLnBrk="1" hangingPunct="1"/>
              <a:t>49</a:t>
            </a:fld>
            <a:endParaRPr lang="en-US" altLang="en-US">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2">
            <a:extLst>
              <a:ext uri="{FF2B5EF4-FFF2-40B4-BE49-F238E27FC236}">
                <a16:creationId xmlns:a16="http://schemas.microsoft.com/office/drawing/2014/main" id="{6AEDD7EF-4625-4050-8A73-D511A2897DAE}"/>
              </a:ext>
            </a:extLst>
          </p:cNvPr>
          <p:cNvSpPr>
            <a:spLocks noGrp="1"/>
          </p:cNvSpPr>
          <p:nvPr>
            <p:ph idx="1"/>
          </p:nvPr>
        </p:nvSpPr>
        <p:spPr>
          <a:xfrm>
            <a:off x="457200" y="990600"/>
            <a:ext cx="8229600" cy="4324350"/>
          </a:xfrm>
        </p:spPr>
        <p:txBody>
          <a:bodyPr/>
          <a:lstStyle/>
          <a:p>
            <a:pPr algn="just" eaLnBrk="1" hangingPunct="1"/>
            <a:r>
              <a:rPr lang="en-GB" altLang="en-US" dirty="0"/>
              <a:t>Since removal of any vertex from a tree breaks the tree into two parts, </a:t>
            </a:r>
            <a:r>
              <a:rPr lang="en-GB" altLang="en-US" b="1" dirty="0"/>
              <a:t>every vertex of a tree </a:t>
            </a:r>
            <a:r>
              <a:rPr lang="en-GB" altLang="en-US" dirty="0"/>
              <a:t>is a cut-vertex </a:t>
            </a:r>
            <a:r>
              <a:rPr lang="en-GB" altLang="en-US" b="1" dirty="0"/>
              <a:t>except pendant vertices. </a:t>
            </a:r>
          </a:p>
        </p:txBody>
      </p:sp>
      <p:pic>
        <p:nvPicPr>
          <p:cNvPr id="9219" name="Picture 2">
            <a:extLst>
              <a:ext uri="{FF2B5EF4-FFF2-40B4-BE49-F238E27FC236}">
                <a16:creationId xmlns:a16="http://schemas.microsoft.com/office/drawing/2014/main" id="{DCCE648F-39CA-4AC8-9D44-DD41E97C9C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048000"/>
            <a:ext cx="70104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Slide Number Placeholder 4">
            <a:extLst>
              <a:ext uri="{FF2B5EF4-FFF2-40B4-BE49-F238E27FC236}">
                <a16:creationId xmlns:a16="http://schemas.microsoft.com/office/drawing/2014/main" id="{F8FFFECB-E0C6-46AE-8DFF-79805AD4476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5A04DD3E-2683-4817-A1C5-77602633886A}" type="slidenum">
              <a:rPr lang="en-US" altLang="en-US">
                <a:solidFill>
                  <a:srgbClr val="FFFFFF"/>
                </a:solidFill>
              </a:rPr>
              <a:pPr eaLnBrk="1" hangingPunct="1"/>
              <a:t>5</a:t>
            </a:fld>
            <a:endParaRPr lang="en-US" altLang="en-US">
              <a:solidFill>
                <a:srgbClr val="FFFFF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66E094-A604-4AFE-BEC7-79D995374AA1}"/>
              </a:ext>
            </a:extLst>
          </p:cNvPr>
          <p:cNvSpPr>
            <a:spLocks noGrp="1"/>
          </p:cNvSpPr>
          <p:nvPr>
            <p:ph idx="1"/>
          </p:nvPr>
        </p:nvSpPr>
        <p:spPr>
          <a:xfrm>
            <a:off x="533400" y="1046163"/>
            <a:ext cx="8229600" cy="4668837"/>
          </a:xfrm>
        </p:spPr>
        <p:txBody>
          <a:bodyPr/>
          <a:lstStyle/>
          <a:p>
            <a:pPr>
              <a:defRPr/>
            </a:pPr>
            <a:r>
              <a:rPr lang="en-GB" dirty="0"/>
              <a:t>Let </a:t>
            </a:r>
            <a:r>
              <a:rPr lang="en-GB" i="1" dirty="0"/>
              <a:t>n’, e</a:t>
            </a:r>
            <a:r>
              <a:rPr lang="en-GB" dirty="0"/>
              <a:t>’ and </a:t>
            </a:r>
            <a:r>
              <a:rPr lang="en-GB" i="1" dirty="0"/>
              <a:t>f</a:t>
            </a:r>
            <a:r>
              <a:rPr lang="en-GB" dirty="0"/>
              <a:t> ’ denote the number of vertices, edges and regions in G and </a:t>
            </a:r>
            <a:r>
              <a:rPr lang="en-GB" i="1" dirty="0"/>
              <a:t>n , e, </a:t>
            </a:r>
            <a:r>
              <a:rPr lang="en-GB" dirty="0"/>
              <a:t>and </a:t>
            </a:r>
            <a:r>
              <a:rPr lang="en-GB" i="1" dirty="0"/>
              <a:t>f</a:t>
            </a:r>
            <a:r>
              <a:rPr lang="en-GB" dirty="0"/>
              <a:t> in G+</a:t>
            </a:r>
            <a:r>
              <a:rPr lang="en-GB" i="1" dirty="0"/>
              <a:t>K</a:t>
            </a:r>
            <a:endParaRPr lang="en-GB" dirty="0"/>
          </a:p>
          <a:p>
            <a:pPr>
              <a:defRPr/>
            </a:pPr>
            <a:r>
              <a:rPr lang="en-GB" i="1" dirty="0"/>
              <a:t>f= e-n+2 </a:t>
            </a:r>
            <a:r>
              <a:rPr lang="en-GB" dirty="0"/>
              <a:t>can be written as  </a:t>
            </a:r>
            <a:r>
              <a:rPr lang="en-GB" i="1" dirty="0" err="1"/>
              <a:t>n-e+f</a:t>
            </a:r>
            <a:r>
              <a:rPr lang="en-GB" dirty="0"/>
              <a:t> = 2</a:t>
            </a:r>
          </a:p>
          <a:p>
            <a:pPr marL="109537" indent="0">
              <a:buFont typeface="Georgia" panose="02040502050405020303" pitchFamily="18" charset="0"/>
              <a:buNone/>
              <a:defRPr/>
            </a:pPr>
            <a:endParaRPr lang="en-GB" dirty="0"/>
          </a:p>
          <a:p>
            <a:pPr marL="109537" indent="0">
              <a:buFont typeface="Georgia" panose="02040502050405020303" pitchFamily="18" charset="0"/>
              <a:buNone/>
              <a:defRPr/>
            </a:pPr>
            <a:r>
              <a:rPr lang="en-GB" dirty="0"/>
              <a:t>Then , </a:t>
            </a:r>
          </a:p>
          <a:p>
            <a:pPr marL="623887" indent="-514350">
              <a:buFont typeface="Georgia" panose="02040502050405020303" pitchFamily="18" charset="0"/>
              <a:buAutoNum type="arabicParenR"/>
              <a:defRPr/>
            </a:pPr>
            <a:r>
              <a:rPr lang="en-GB" b="1" dirty="0"/>
              <a:t>K is a self loop </a:t>
            </a:r>
            <a:r>
              <a:rPr lang="en-GB" dirty="0"/>
              <a:t>: </a:t>
            </a:r>
          </a:p>
          <a:p>
            <a:pPr marL="109537" indent="0">
              <a:buFont typeface="Georgia" panose="02040502050405020303" pitchFamily="18" charset="0"/>
              <a:buNone/>
              <a:defRPr/>
            </a:pPr>
            <a:r>
              <a:rPr lang="en-GB" dirty="0"/>
              <a:t>		</a:t>
            </a:r>
            <a:r>
              <a:rPr lang="en-GB" i="1" dirty="0" err="1"/>
              <a:t>n-e+f</a:t>
            </a:r>
            <a:r>
              <a:rPr lang="en-GB" i="1" dirty="0"/>
              <a:t> = n’-(e’+1)+(f’+1)</a:t>
            </a:r>
          </a:p>
          <a:p>
            <a:pPr marL="109537" indent="0">
              <a:buFont typeface="Georgia" panose="02040502050405020303" pitchFamily="18" charset="0"/>
              <a:buNone/>
              <a:defRPr/>
            </a:pPr>
            <a:r>
              <a:rPr lang="en-GB" i="1" dirty="0"/>
              <a:t>       			 = n’ – e’ + f ’</a:t>
            </a:r>
          </a:p>
        </p:txBody>
      </p:sp>
      <p:sp>
        <p:nvSpPr>
          <p:cNvPr id="55299" name="Slide Number Placeholder 3">
            <a:extLst>
              <a:ext uri="{FF2B5EF4-FFF2-40B4-BE49-F238E27FC236}">
                <a16:creationId xmlns:a16="http://schemas.microsoft.com/office/drawing/2014/main" id="{B28C7756-D52C-4967-933D-712CF545342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4AEF0813-FA49-42D2-BA6B-5F2054703AFD}" type="slidenum">
              <a:rPr lang="en-US" altLang="en-US">
                <a:solidFill>
                  <a:srgbClr val="FFFFFF"/>
                </a:solidFill>
              </a:rPr>
              <a:pPr eaLnBrk="1" hangingPunct="1"/>
              <a:t>50</a:t>
            </a:fld>
            <a:endParaRPr lang="en-US" altLang="en-US">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4E084C-6C4F-4E24-9403-BB83BB801352}"/>
              </a:ext>
            </a:extLst>
          </p:cNvPr>
          <p:cNvSpPr>
            <a:spLocks noGrp="1"/>
          </p:cNvSpPr>
          <p:nvPr>
            <p:ph idx="1"/>
          </p:nvPr>
        </p:nvSpPr>
        <p:spPr>
          <a:xfrm>
            <a:off x="457200" y="685800"/>
            <a:ext cx="8229600" cy="5888038"/>
          </a:xfrm>
        </p:spPr>
        <p:txBody>
          <a:bodyPr/>
          <a:lstStyle/>
          <a:p>
            <a:pPr marL="109537" indent="0" algn="just">
              <a:buFont typeface="Georgia" panose="02040502050405020303" pitchFamily="18" charset="0"/>
              <a:buNone/>
              <a:defRPr/>
            </a:pPr>
            <a:r>
              <a:rPr lang="en-GB" b="1" dirty="0"/>
              <a:t>2) K joins distinct vertices of G</a:t>
            </a:r>
          </a:p>
          <a:p>
            <a:pPr marL="109537" indent="0" algn="just">
              <a:buFont typeface="Georgia" panose="02040502050405020303" pitchFamily="18" charset="0"/>
              <a:buNone/>
              <a:defRPr/>
            </a:pPr>
            <a:r>
              <a:rPr lang="en-GB" i="1" dirty="0"/>
              <a:t>		</a:t>
            </a:r>
            <a:r>
              <a:rPr lang="en-GB" i="1" dirty="0" err="1"/>
              <a:t>n-e+f</a:t>
            </a:r>
            <a:r>
              <a:rPr lang="en-GB" i="1" dirty="0"/>
              <a:t> = n’-(e’+1)+(f’+1)</a:t>
            </a:r>
          </a:p>
          <a:p>
            <a:pPr marL="109537" indent="0" algn="just">
              <a:buFont typeface="Georgia" panose="02040502050405020303" pitchFamily="18" charset="0"/>
              <a:buNone/>
              <a:defRPr/>
            </a:pPr>
            <a:r>
              <a:rPr lang="en-GB" i="1" dirty="0"/>
              <a:t>    		           = n’ – e’ + f ’</a:t>
            </a:r>
            <a:endParaRPr lang="en-GB" dirty="0"/>
          </a:p>
          <a:p>
            <a:pPr marL="109537" indent="0" algn="just">
              <a:buFont typeface="Georgia" panose="02040502050405020303" pitchFamily="18" charset="0"/>
              <a:buNone/>
              <a:defRPr/>
            </a:pPr>
            <a:r>
              <a:rPr lang="en-GB" b="1" dirty="0"/>
              <a:t>3) K is incident with only one vertex of G</a:t>
            </a:r>
          </a:p>
          <a:p>
            <a:pPr marL="109537" indent="0" algn="just">
              <a:buFont typeface="Georgia" panose="02040502050405020303" pitchFamily="18" charset="0"/>
              <a:buNone/>
              <a:defRPr/>
            </a:pPr>
            <a:r>
              <a:rPr lang="en-GB" dirty="0"/>
              <a:t>	</a:t>
            </a:r>
            <a:r>
              <a:rPr lang="en-GB" i="1" dirty="0" err="1"/>
              <a:t>n-e+f</a:t>
            </a:r>
            <a:r>
              <a:rPr lang="en-GB" i="1" dirty="0"/>
              <a:t> = (n’+1) - (e’+1) + f ’</a:t>
            </a:r>
          </a:p>
          <a:p>
            <a:pPr marL="109537" indent="0" algn="just">
              <a:buFont typeface="Georgia" panose="02040502050405020303" pitchFamily="18" charset="0"/>
              <a:buNone/>
              <a:defRPr/>
            </a:pPr>
            <a:r>
              <a:rPr lang="en-GB" i="1" dirty="0"/>
              <a:t>                    = n’ – e’ + f ’</a:t>
            </a:r>
          </a:p>
          <a:p>
            <a:pPr algn="just">
              <a:defRPr/>
            </a:pPr>
            <a:r>
              <a:rPr lang="en-GB" dirty="0"/>
              <a:t>Thus in each case, </a:t>
            </a:r>
            <a:r>
              <a:rPr lang="en-GB" i="1" dirty="0"/>
              <a:t>n – e +f = 2 </a:t>
            </a:r>
            <a:r>
              <a:rPr lang="en-GB" dirty="0"/>
              <a:t>and </a:t>
            </a:r>
            <a:r>
              <a:rPr lang="en-GB" i="1" dirty="0"/>
              <a:t>n’–</a:t>
            </a:r>
            <a:r>
              <a:rPr lang="en-GB" i="1" dirty="0" err="1"/>
              <a:t>e’+f</a:t>
            </a:r>
            <a:r>
              <a:rPr lang="en-GB" i="1" dirty="0"/>
              <a:t> ’ = 2</a:t>
            </a:r>
          </a:p>
          <a:p>
            <a:pPr marL="109537" indent="0" algn="just">
              <a:buFont typeface="Georgia" panose="02040502050405020303" pitchFamily="18" charset="0"/>
              <a:buNone/>
              <a:defRPr/>
            </a:pPr>
            <a:r>
              <a:rPr lang="en-GB" dirty="0"/>
              <a:t>	i.e.:    </a:t>
            </a:r>
            <a:r>
              <a:rPr lang="en-GB" i="1" dirty="0"/>
              <a:t>f = e–n+2 </a:t>
            </a:r>
            <a:r>
              <a:rPr lang="en-GB" dirty="0"/>
              <a:t>and </a:t>
            </a:r>
            <a:r>
              <a:rPr lang="en-GB" i="1" dirty="0"/>
              <a:t>f ’= e’-n’+2</a:t>
            </a:r>
            <a:endParaRPr lang="en-GB" dirty="0"/>
          </a:p>
          <a:p>
            <a:pPr marL="109537" indent="0" algn="just">
              <a:buFont typeface="Georgia" panose="02040502050405020303" pitchFamily="18" charset="0"/>
              <a:buNone/>
              <a:defRPr/>
            </a:pPr>
            <a:r>
              <a:rPr lang="en-GB" dirty="0"/>
              <a:t>	i.e.: any plane connected graph with </a:t>
            </a:r>
            <a:r>
              <a:rPr lang="en-GB" i="1" dirty="0"/>
              <a:t>e</a:t>
            </a:r>
            <a:r>
              <a:rPr lang="en-GB" dirty="0"/>
              <a:t> edges is of the form G+</a:t>
            </a:r>
            <a:r>
              <a:rPr lang="en-GB" i="1" dirty="0"/>
              <a:t>K. </a:t>
            </a:r>
          </a:p>
          <a:p>
            <a:pPr algn="just">
              <a:defRPr/>
            </a:pPr>
            <a:r>
              <a:rPr lang="en-GB" dirty="0"/>
              <a:t>Hence by mathematical induction the formula is true for all plane graphs.</a:t>
            </a:r>
          </a:p>
          <a:p>
            <a:pPr marL="109537" indent="0" algn="just">
              <a:buFont typeface="Georgia" panose="02040502050405020303" pitchFamily="18" charset="0"/>
              <a:buNone/>
              <a:defRPr/>
            </a:pPr>
            <a:r>
              <a:rPr lang="en-GB" dirty="0"/>
              <a:t> </a:t>
            </a:r>
          </a:p>
        </p:txBody>
      </p:sp>
      <p:sp>
        <p:nvSpPr>
          <p:cNvPr id="56323" name="Slide Number Placeholder 3">
            <a:extLst>
              <a:ext uri="{FF2B5EF4-FFF2-40B4-BE49-F238E27FC236}">
                <a16:creationId xmlns:a16="http://schemas.microsoft.com/office/drawing/2014/main" id="{B98B73D8-DA89-4498-BCD1-5D2A06BB6D2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692740BD-F142-4E2C-9EAB-5A03C933E86F}" type="slidenum">
              <a:rPr lang="en-US" altLang="en-US">
                <a:solidFill>
                  <a:srgbClr val="FFFFFF"/>
                </a:solidFill>
              </a:rPr>
              <a:pPr eaLnBrk="1" hangingPunct="1"/>
              <a:t>51</a:t>
            </a:fld>
            <a:endParaRPr lang="en-US" altLang="en-US">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2093B894-B586-4F18-A489-B417B6CDB46C}"/>
              </a:ext>
            </a:extLst>
          </p:cNvPr>
          <p:cNvSpPr>
            <a:spLocks noGrp="1"/>
          </p:cNvSpPr>
          <p:nvPr>
            <p:ph type="title"/>
          </p:nvPr>
        </p:nvSpPr>
        <p:spPr>
          <a:xfrm>
            <a:off x="457200" y="685800"/>
            <a:ext cx="8229600" cy="1066800"/>
          </a:xfrm>
        </p:spPr>
        <p:txBody>
          <a:bodyPr/>
          <a:lstStyle/>
          <a:p>
            <a:r>
              <a:rPr lang="en-GB" altLang="en-US" b="1" dirty="0"/>
              <a:t>Corollary:</a:t>
            </a:r>
          </a:p>
        </p:txBody>
      </p:sp>
      <p:sp>
        <p:nvSpPr>
          <p:cNvPr id="3" name="Content Placeholder 2">
            <a:extLst>
              <a:ext uri="{FF2B5EF4-FFF2-40B4-BE49-F238E27FC236}">
                <a16:creationId xmlns:a16="http://schemas.microsoft.com/office/drawing/2014/main" id="{D3DEF50E-51C5-406D-B06F-2C604ADABD5B}"/>
              </a:ext>
            </a:extLst>
          </p:cNvPr>
          <p:cNvSpPr>
            <a:spLocks noGrp="1"/>
          </p:cNvSpPr>
          <p:nvPr>
            <p:ph idx="1"/>
          </p:nvPr>
        </p:nvSpPr>
        <p:spPr>
          <a:xfrm>
            <a:off x="457200" y="1847850"/>
            <a:ext cx="8229600" cy="4324350"/>
          </a:xfrm>
        </p:spPr>
        <p:txBody>
          <a:bodyPr/>
          <a:lstStyle/>
          <a:p>
            <a:pPr algn="just">
              <a:defRPr/>
            </a:pPr>
            <a:r>
              <a:rPr lang="en-GB" dirty="0"/>
              <a:t>If G is connected simple planar graph with </a:t>
            </a:r>
            <a:r>
              <a:rPr lang="en-GB" i="1" dirty="0"/>
              <a:t>f </a:t>
            </a:r>
            <a:r>
              <a:rPr lang="en-GB" dirty="0"/>
              <a:t>regions, </a:t>
            </a:r>
            <a:r>
              <a:rPr lang="en-GB" i="1" dirty="0"/>
              <a:t>n</a:t>
            </a:r>
            <a:r>
              <a:rPr lang="en-GB" dirty="0"/>
              <a:t>(&gt;=3) vertices and </a:t>
            </a:r>
            <a:r>
              <a:rPr lang="en-GB" i="1" dirty="0"/>
              <a:t>e</a:t>
            </a:r>
            <a:r>
              <a:rPr lang="en-GB" dirty="0"/>
              <a:t> edges, the following inequalities must hold: </a:t>
            </a:r>
          </a:p>
          <a:p>
            <a:pPr marL="109537" indent="0" algn="just">
              <a:buFont typeface="Georgia" panose="02040502050405020303" pitchFamily="18" charset="0"/>
              <a:buNone/>
              <a:defRPr/>
            </a:pPr>
            <a:endParaRPr lang="en-GB" dirty="0"/>
          </a:p>
          <a:p>
            <a:pPr marL="109537" indent="0" algn="just">
              <a:buFont typeface="Georgia" panose="02040502050405020303" pitchFamily="18" charset="0"/>
              <a:buNone/>
              <a:defRPr/>
            </a:pPr>
            <a:endParaRPr lang="en-GB" dirty="0"/>
          </a:p>
        </p:txBody>
      </p:sp>
      <p:sp>
        <p:nvSpPr>
          <p:cNvPr id="57348" name="Slide Number Placeholder 3">
            <a:extLst>
              <a:ext uri="{FF2B5EF4-FFF2-40B4-BE49-F238E27FC236}">
                <a16:creationId xmlns:a16="http://schemas.microsoft.com/office/drawing/2014/main" id="{3047A872-4D02-4C0C-9F90-8C0D5B6DAF9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F970C8BC-9211-4185-A58F-5FB7D396C840}" type="slidenum">
              <a:rPr lang="en-US" altLang="en-US">
                <a:solidFill>
                  <a:srgbClr val="FFFFFF"/>
                </a:solidFill>
              </a:rPr>
              <a:pPr eaLnBrk="1" hangingPunct="1"/>
              <a:t>52</a:t>
            </a:fld>
            <a:endParaRPr lang="en-US" altLang="en-US">
              <a:solidFill>
                <a:srgbClr val="FFFFFF"/>
              </a:solidFill>
            </a:endParaRPr>
          </a:p>
        </p:txBody>
      </p:sp>
      <p:pic>
        <p:nvPicPr>
          <p:cNvPr id="57349" name="Picture 3">
            <a:extLst>
              <a:ext uri="{FF2B5EF4-FFF2-40B4-BE49-F238E27FC236}">
                <a16:creationId xmlns:a16="http://schemas.microsoft.com/office/drawing/2014/main" id="{892B9A75-E962-4267-82F5-9AB0EF7FD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352800"/>
            <a:ext cx="35814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12B64-D6BE-47A4-8D4E-CC85C1FFA2D9}"/>
              </a:ext>
            </a:extLst>
          </p:cNvPr>
          <p:cNvSpPr>
            <a:spLocks noGrp="1" noRot="1" noChangeAspect="1" noMove="1" noResize="1" noEditPoints="1" noAdjustHandles="1" noChangeArrowheads="1" noChangeShapeType="1" noTextEdit="1"/>
          </p:cNvSpPr>
          <p:nvPr>
            <p:ph type="title"/>
          </p:nvPr>
        </p:nvSpPr>
        <p:spPr>
          <a:blipFill rotWithShape="1">
            <a:blip r:embed="rId2"/>
            <a:stretch>
              <a:fillRect l="-741" b="-4000"/>
            </a:stretch>
          </a:blipFill>
          <a:extLst/>
        </p:spPr>
        <p:txBody>
          <a:bodyPr/>
          <a:lstStyle/>
          <a:p>
            <a:pPr algn="ctr">
              <a:defRPr/>
            </a:pPr>
            <a:r>
              <a:rPr lang="en-GB" dirty="0">
                <a:noFill/>
              </a:rPr>
              <a:t> </a:t>
            </a:r>
          </a:p>
        </p:txBody>
      </p:sp>
      <p:sp>
        <p:nvSpPr>
          <p:cNvPr id="3" name="Content Placeholder 2">
            <a:extLst>
              <a:ext uri="{FF2B5EF4-FFF2-40B4-BE49-F238E27FC236}">
                <a16:creationId xmlns:a16="http://schemas.microsoft.com/office/drawing/2014/main" id="{D71DE71C-110D-4503-B9B8-33B0A7A51FDD}"/>
              </a:ext>
            </a:extLst>
          </p:cNvPr>
          <p:cNvSpPr>
            <a:spLocks noGrp="1" noRot="1" noChangeAspect="1" noMove="1" noResize="1" noEditPoints="1" noAdjustHandles="1" noChangeArrowheads="1" noChangeShapeType="1" noTextEdit="1"/>
          </p:cNvSpPr>
          <p:nvPr>
            <p:ph idx="1"/>
          </p:nvPr>
        </p:nvSpPr>
        <p:spPr>
          <a:blipFill rotWithShape="1">
            <a:blip r:embed="rId3"/>
            <a:stretch>
              <a:fillRect t="-1410" r="-741"/>
            </a:stretch>
          </a:blipFill>
          <a:extLst/>
        </p:spPr>
        <p:txBody>
          <a:bodyPr/>
          <a:lstStyle/>
          <a:p>
            <a:pPr marL="109537" indent="0">
              <a:buFont typeface="Georgia" panose="02040502050405020303" pitchFamily="18" charset="0"/>
              <a:buNone/>
              <a:defRPr/>
            </a:pPr>
            <a:r>
              <a:rPr lang="en-GB" dirty="0">
                <a:noFill/>
              </a:rPr>
              <a:t> </a:t>
            </a:r>
          </a:p>
        </p:txBody>
      </p:sp>
      <p:sp>
        <p:nvSpPr>
          <p:cNvPr id="58372" name="Slide Number Placeholder 3">
            <a:extLst>
              <a:ext uri="{FF2B5EF4-FFF2-40B4-BE49-F238E27FC236}">
                <a16:creationId xmlns:a16="http://schemas.microsoft.com/office/drawing/2014/main" id="{75C7F290-313E-4E39-9A16-075B32DB7AE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9CF11415-5A4B-49D2-935E-DB214727B3D2}" type="slidenum">
              <a:rPr lang="en-US" altLang="en-US">
                <a:solidFill>
                  <a:srgbClr val="FFFFFF"/>
                </a:solidFill>
              </a:rPr>
              <a:pPr eaLnBrk="1" hangingPunct="1"/>
              <a:t>53</a:t>
            </a:fld>
            <a:endParaRPr lang="en-US" altLang="en-US">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6702D3B5-C804-438F-BD11-A54C4766BDC5}"/>
              </a:ext>
            </a:extLst>
          </p:cNvPr>
          <p:cNvSpPr>
            <a:spLocks noGrp="1"/>
          </p:cNvSpPr>
          <p:nvPr>
            <p:ph type="title"/>
          </p:nvPr>
        </p:nvSpPr>
        <p:spPr/>
        <p:txBody>
          <a:bodyPr/>
          <a:lstStyle/>
          <a:p>
            <a:pPr algn="ctr"/>
            <a:r>
              <a:rPr lang="en-GB" altLang="en-US" dirty="0"/>
              <a:t>e ≤ 3n-6</a:t>
            </a:r>
          </a:p>
        </p:txBody>
      </p:sp>
      <p:sp>
        <p:nvSpPr>
          <p:cNvPr id="3" name="Content Placeholder 2">
            <a:extLst>
              <a:ext uri="{FF2B5EF4-FFF2-40B4-BE49-F238E27FC236}">
                <a16:creationId xmlns:a16="http://schemas.microsoft.com/office/drawing/2014/main" id="{8DE25F6B-55D3-4D4B-A8AB-A249BF0D4F75}"/>
              </a:ext>
            </a:extLst>
          </p:cNvPr>
          <p:cNvSpPr>
            <a:spLocks noGrp="1" noRot="1" noChangeAspect="1" noMove="1" noResize="1" noEditPoints="1" noAdjustHandles="1" noChangeArrowheads="1" noChangeShapeType="1" noTextEdit="1"/>
          </p:cNvSpPr>
          <p:nvPr>
            <p:ph idx="1"/>
          </p:nvPr>
        </p:nvSpPr>
        <p:spPr>
          <a:blipFill rotWithShape="1">
            <a:blip r:embed="rId2"/>
            <a:stretch>
              <a:fillRect t="-1410"/>
            </a:stretch>
          </a:blipFill>
          <a:extLst/>
        </p:spPr>
        <p:txBody>
          <a:bodyPr/>
          <a:lstStyle/>
          <a:p>
            <a:pPr>
              <a:defRPr/>
            </a:pPr>
            <a:r>
              <a:rPr lang="en-GB" dirty="0">
                <a:noFill/>
              </a:rPr>
              <a:t> </a:t>
            </a:r>
          </a:p>
        </p:txBody>
      </p:sp>
      <p:sp>
        <p:nvSpPr>
          <p:cNvPr id="59396" name="Slide Number Placeholder 3">
            <a:extLst>
              <a:ext uri="{FF2B5EF4-FFF2-40B4-BE49-F238E27FC236}">
                <a16:creationId xmlns:a16="http://schemas.microsoft.com/office/drawing/2014/main" id="{CBD3E50D-D8DF-443A-A0EF-E1E068674FB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D3E589C3-D1D5-465E-A51D-F87C016E7810}" type="slidenum">
              <a:rPr lang="en-US" altLang="en-US">
                <a:solidFill>
                  <a:srgbClr val="FFFFFF"/>
                </a:solidFill>
              </a:rPr>
              <a:pPr eaLnBrk="1" hangingPunct="1"/>
              <a:t>54</a:t>
            </a:fld>
            <a:endParaRPr lang="en-US" altLang="en-US">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D3B726F2-7E8F-4F81-A61D-3D8125EDAC44}"/>
              </a:ext>
            </a:extLst>
          </p:cNvPr>
          <p:cNvSpPr>
            <a:spLocks noGrp="1"/>
          </p:cNvSpPr>
          <p:nvPr>
            <p:ph type="title"/>
          </p:nvPr>
        </p:nvSpPr>
        <p:spPr>
          <a:xfrm>
            <a:off x="457200" y="762000"/>
            <a:ext cx="8229600" cy="1066800"/>
          </a:xfrm>
        </p:spPr>
        <p:txBody>
          <a:bodyPr/>
          <a:lstStyle/>
          <a:p>
            <a:pPr algn="ctr"/>
            <a:r>
              <a:rPr lang="en-GB" altLang="en-US" b="1" dirty="0"/>
              <a:t>Kuratowski’s Nonplanar proofs – 1</a:t>
            </a:r>
            <a:r>
              <a:rPr lang="en-GB" altLang="en-US" b="1" baseline="30000" dirty="0"/>
              <a:t>st</a:t>
            </a:r>
            <a:r>
              <a:rPr lang="en-GB" altLang="en-US" b="1" dirty="0"/>
              <a:t> graph K5</a:t>
            </a:r>
          </a:p>
        </p:txBody>
      </p:sp>
      <p:sp>
        <p:nvSpPr>
          <p:cNvPr id="60419" name="Content Placeholder 2">
            <a:extLst>
              <a:ext uri="{FF2B5EF4-FFF2-40B4-BE49-F238E27FC236}">
                <a16:creationId xmlns:a16="http://schemas.microsoft.com/office/drawing/2014/main" id="{A2F3D44D-676E-4E99-ADE8-3FAAFB133B7F}"/>
              </a:ext>
            </a:extLst>
          </p:cNvPr>
          <p:cNvSpPr>
            <a:spLocks noGrp="1"/>
          </p:cNvSpPr>
          <p:nvPr>
            <p:ph idx="1"/>
          </p:nvPr>
        </p:nvSpPr>
        <p:spPr>
          <a:xfrm>
            <a:off x="457200" y="2133600"/>
            <a:ext cx="8229600" cy="4324350"/>
          </a:xfrm>
        </p:spPr>
        <p:txBody>
          <a:bodyPr/>
          <a:lstStyle/>
          <a:p>
            <a:pPr algn="just"/>
            <a:r>
              <a:rPr lang="en-GB" altLang="en-US" dirty="0"/>
              <a:t>In the case of K5, check for inequality  e ≤ 3n-6</a:t>
            </a:r>
          </a:p>
          <a:p>
            <a:pPr algn="just"/>
            <a:r>
              <a:rPr lang="en-GB" altLang="en-US" dirty="0"/>
              <a:t>n = 5 and e= 10</a:t>
            </a:r>
          </a:p>
          <a:p>
            <a:pPr algn="just"/>
            <a:endParaRPr lang="en-GB" altLang="en-US" dirty="0"/>
          </a:p>
          <a:p>
            <a:pPr algn="just"/>
            <a:r>
              <a:rPr lang="en-GB" altLang="en-US" dirty="0"/>
              <a:t>RHS = 3n – 6    =  3 * 5 – 6 = 9 </a:t>
            </a:r>
          </a:p>
          <a:p>
            <a:pPr algn="just"/>
            <a:endParaRPr lang="en-GB" altLang="en-US" dirty="0"/>
          </a:p>
          <a:p>
            <a:pPr algn="just"/>
            <a:r>
              <a:rPr lang="en-GB" altLang="en-US" dirty="0"/>
              <a:t>e ≤ 3n-6</a:t>
            </a:r>
          </a:p>
          <a:p>
            <a:pPr algn="just"/>
            <a:r>
              <a:rPr lang="en-GB" altLang="en-US" dirty="0"/>
              <a:t> 10 ≤ 9,  a contradiction</a:t>
            </a:r>
          </a:p>
          <a:p>
            <a:pPr algn="just"/>
            <a:r>
              <a:rPr lang="en-GB" altLang="en-US" b="1" dirty="0"/>
              <a:t>K5 violates inequality and hence it is not planar</a:t>
            </a:r>
          </a:p>
        </p:txBody>
      </p:sp>
      <p:sp>
        <p:nvSpPr>
          <p:cNvPr id="60420" name="Slide Number Placeholder 3">
            <a:extLst>
              <a:ext uri="{FF2B5EF4-FFF2-40B4-BE49-F238E27FC236}">
                <a16:creationId xmlns:a16="http://schemas.microsoft.com/office/drawing/2014/main" id="{39A489F4-5466-4EE8-B8BB-C18A809736D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22647193-31A5-4490-8FAA-B0DF26FE5641}" type="slidenum">
              <a:rPr lang="en-US" altLang="en-US">
                <a:solidFill>
                  <a:srgbClr val="FFFFFF"/>
                </a:solidFill>
              </a:rPr>
              <a:pPr eaLnBrk="1" hangingPunct="1"/>
              <a:t>55</a:t>
            </a:fld>
            <a:endParaRPr lang="en-US" altLang="en-US">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BAFAAA-70F2-41D7-BDE3-1AB1F879B5FD}"/>
              </a:ext>
            </a:extLst>
          </p:cNvPr>
          <p:cNvSpPr>
            <a:spLocks noGrp="1"/>
          </p:cNvSpPr>
          <p:nvPr>
            <p:ph idx="1"/>
          </p:nvPr>
        </p:nvSpPr>
        <p:spPr>
          <a:xfrm>
            <a:off x="457200" y="1981200"/>
            <a:ext cx="8229600" cy="4648200"/>
          </a:xfrm>
        </p:spPr>
        <p:txBody>
          <a:bodyPr/>
          <a:lstStyle/>
          <a:p>
            <a:pPr>
              <a:defRPr/>
            </a:pPr>
            <a:r>
              <a:rPr lang="en-GB" dirty="0"/>
              <a:t>In K3,3  , n=6 and e = 9</a:t>
            </a:r>
          </a:p>
          <a:p>
            <a:pPr marL="109537" indent="0">
              <a:buFont typeface="Georgia" panose="02040502050405020303" pitchFamily="18" charset="0"/>
              <a:buNone/>
              <a:defRPr/>
            </a:pPr>
            <a:r>
              <a:rPr lang="en-GB" dirty="0"/>
              <a:t>RHS, 3n – 6  =&gt;  3* 6 – 6 =&gt; 12</a:t>
            </a:r>
          </a:p>
          <a:p>
            <a:pPr marL="109537" indent="0">
              <a:buFont typeface="Georgia" panose="02040502050405020303" pitchFamily="18" charset="0"/>
              <a:buNone/>
              <a:defRPr/>
            </a:pPr>
            <a:endParaRPr lang="en-GB" dirty="0"/>
          </a:p>
          <a:p>
            <a:pPr marL="109537" indent="0">
              <a:buFont typeface="Georgia" panose="02040502050405020303" pitchFamily="18" charset="0"/>
              <a:buNone/>
              <a:defRPr/>
            </a:pPr>
            <a:r>
              <a:rPr lang="en-GB" dirty="0"/>
              <a:t>e ≤ 3n-6,</a:t>
            </a:r>
          </a:p>
          <a:p>
            <a:pPr marL="109537" indent="0">
              <a:buFont typeface="Georgia" panose="02040502050405020303" pitchFamily="18" charset="0"/>
              <a:buNone/>
              <a:defRPr/>
            </a:pPr>
            <a:r>
              <a:rPr lang="en-GB" dirty="0"/>
              <a:t>9 ≤ 12 , satisfies inequality, yet the graph is non-planar.</a:t>
            </a:r>
          </a:p>
          <a:p>
            <a:pPr marL="109537" indent="0">
              <a:buFont typeface="Georgia" panose="02040502050405020303" pitchFamily="18" charset="0"/>
              <a:buNone/>
              <a:defRPr/>
            </a:pPr>
            <a:endParaRPr lang="en-GB" dirty="0"/>
          </a:p>
          <a:p>
            <a:pPr marL="109537" indent="0">
              <a:buFont typeface="Georgia" panose="02040502050405020303" pitchFamily="18" charset="0"/>
              <a:buNone/>
              <a:defRPr/>
            </a:pPr>
            <a:r>
              <a:rPr lang="en-GB" dirty="0"/>
              <a:t>So to prove the non-planarity of K3,3 we make use of the additional fact. </a:t>
            </a:r>
          </a:p>
        </p:txBody>
      </p:sp>
      <p:sp>
        <p:nvSpPr>
          <p:cNvPr id="61443" name="Slide Number Placeholder 3">
            <a:extLst>
              <a:ext uri="{FF2B5EF4-FFF2-40B4-BE49-F238E27FC236}">
                <a16:creationId xmlns:a16="http://schemas.microsoft.com/office/drawing/2014/main" id="{6284C985-36AB-4511-95F4-D0280B6256B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EA666162-3EE7-4146-B74A-2E4BAFDC0002}" type="slidenum">
              <a:rPr lang="en-US" altLang="en-US">
                <a:solidFill>
                  <a:srgbClr val="FFFFFF"/>
                </a:solidFill>
              </a:rPr>
              <a:pPr eaLnBrk="1" hangingPunct="1"/>
              <a:t>56</a:t>
            </a:fld>
            <a:endParaRPr lang="en-US" altLang="en-US">
              <a:solidFill>
                <a:srgbClr val="FFFFFF"/>
              </a:solidFill>
            </a:endParaRPr>
          </a:p>
        </p:txBody>
      </p:sp>
      <p:sp>
        <p:nvSpPr>
          <p:cNvPr id="61444" name="Title 1">
            <a:extLst>
              <a:ext uri="{FF2B5EF4-FFF2-40B4-BE49-F238E27FC236}">
                <a16:creationId xmlns:a16="http://schemas.microsoft.com/office/drawing/2014/main" id="{F42C8AAE-74F9-4BCB-8D86-264E2CBE28DB}"/>
              </a:ext>
            </a:extLst>
          </p:cNvPr>
          <p:cNvSpPr>
            <a:spLocks noGrp="1"/>
          </p:cNvSpPr>
          <p:nvPr>
            <p:ph type="title"/>
          </p:nvPr>
        </p:nvSpPr>
        <p:spPr>
          <a:xfrm>
            <a:off x="457200" y="762000"/>
            <a:ext cx="8229600" cy="1066800"/>
          </a:xfrm>
        </p:spPr>
        <p:txBody>
          <a:bodyPr/>
          <a:lstStyle/>
          <a:p>
            <a:pPr algn="ctr"/>
            <a:r>
              <a:rPr lang="en-GB" altLang="en-US" b="1" dirty="0"/>
              <a:t>Kuratowski’s Nonplanar proofs – 2nd graph K3,3</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Content Placeholder 2">
            <a:extLst>
              <a:ext uri="{FF2B5EF4-FFF2-40B4-BE49-F238E27FC236}">
                <a16:creationId xmlns:a16="http://schemas.microsoft.com/office/drawing/2014/main" id="{FB29B234-EE41-4365-A4BB-27305FF0E9F0}"/>
              </a:ext>
            </a:extLst>
          </p:cNvPr>
          <p:cNvSpPr>
            <a:spLocks noGrp="1"/>
          </p:cNvSpPr>
          <p:nvPr>
            <p:ph idx="1"/>
          </p:nvPr>
        </p:nvSpPr>
        <p:spPr>
          <a:xfrm>
            <a:off x="457200" y="838200"/>
            <a:ext cx="8229600" cy="5735638"/>
          </a:xfrm>
        </p:spPr>
        <p:txBody>
          <a:bodyPr/>
          <a:lstStyle/>
          <a:p>
            <a:pPr algn="just">
              <a:defRPr/>
            </a:pPr>
            <a:r>
              <a:rPr lang="en-GB" b="1" dirty="0"/>
              <a:t>No region in this graph can be found with fewer than four edges. Thus if this graph were planar,</a:t>
            </a:r>
          </a:p>
          <a:p>
            <a:pPr marL="109537" indent="0" algn="ctr">
              <a:buFont typeface="Georgia" panose="02040502050405020303" pitchFamily="18" charset="0"/>
              <a:buNone/>
              <a:defRPr/>
            </a:pPr>
            <a:r>
              <a:rPr lang="en-GB" b="1" dirty="0"/>
              <a:t>2e ≥ 4f </a:t>
            </a:r>
          </a:p>
          <a:p>
            <a:pPr>
              <a:defRPr/>
            </a:pPr>
            <a:r>
              <a:rPr lang="en-GB" dirty="0"/>
              <a:t>2e ≥ 4(e-n+2)</a:t>
            </a:r>
          </a:p>
          <a:p>
            <a:pPr>
              <a:defRPr/>
            </a:pPr>
            <a:r>
              <a:rPr lang="en-GB" dirty="0"/>
              <a:t>2 *9 ≥ 4( 9-6+2)</a:t>
            </a:r>
          </a:p>
          <a:p>
            <a:pPr>
              <a:defRPr/>
            </a:pPr>
            <a:r>
              <a:rPr lang="en-GB" dirty="0"/>
              <a:t>18 ≥ 20, a contradiction;</a:t>
            </a:r>
          </a:p>
          <a:p>
            <a:pPr>
              <a:defRPr/>
            </a:pPr>
            <a:endParaRPr lang="en-GB" dirty="0"/>
          </a:p>
          <a:p>
            <a:pPr>
              <a:defRPr/>
            </a:pPr>
            <a:r>
              <a:rPr lang="en-GB" dirty="0"/>
              <a:t>Violate the condition. Hence the graph cannot be planar.</a:t>
            </a:r>
          </a:p>
        </p:txBody>
      </p:sp>
      <p:sp>
        <p:nvSpPr>
          <p:cNvPr id="62467" name="Slide Number Placeholder 3">
            <a:extLst>
              <a:ext uri="{FF2B5EF4-FFF2-40B4-BE49-F238E27FC236}">
                <a16:creationId xmlns:a16="http://schemas.microsoft.com/office/drawing/2014/main" id="{8D3E9FDF-0F90-4C89-BD3B-19E00AE1728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74BA64E3-D97B-4621-A684-B8DEC1EDF2F9}" type="slidenum">
              <a:rPr lang="en-US" altLang="en-US">
                <a:solidFill>
                  <a:srgbClr val="FFFFFF"/>
                </a:solidFill>
              </a:rPr>
              <a:pPr eaLnBrk="1" hangingPunct="1"/>
              <a:t>57</a:t>
            </a:fld>
            <a:endParaRPr lang="en-US" altLang="en-US">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5FEDA3D9-5A9C-4ADA-B6A4-253AC6F17852}"/>
              </a:ext>
            </a:extLst>
          </p:cNvPr>
          <p:cNvSpPr>
            <a:spLocks noGrp="1"/>
          </p:cNvSpPr>
          <p:nvPr>
            <p:ph type="title"/>
          </p:nvPr>
        </p:nvSpPr>
        <p:spPr/>
        <p:txBody>
          <a:bodyPr>
            <a:normAutofit fontScale="90000"/>
          </a:bodyPr>
          <a:lstStyle/>
          <a:p>
            <a:pPr algn="ctr" eaLnBrk="1" fontAlgn="auto" hangingPunct="1">
              <a:spcAft>
                <a:spcPts val="0"/>
              </a:spcAft>
              <a:defRPr/>
            </a:pPr>
            <a:r>
              <a:rPr lang="en-GB" b="1" dirty="0"/>
              <a:t>Embedding on a Sphere</a:t>
            </a:r>
            <a:br>
              <a:rPr lang="en-GB" dirty="0"/>
            </a:br>
            <a:endParaRPr lang="en-GB" dirty="0"/>
          </a:p>
        </p:txBody>
      </p:sp>
      <p:sp>
        <p:nvSpPr>
          <p:cNvPr id="63491" name="Content Placeholder 2">
            <a:extLst>
              <a:ext uri="{FF2B5EF4-FFF2-40B4-BE49-F238E27FC236}">
                <a16:creationId xmlns:a16="http://schemas.microsoft.com/office/drawing/2014/main" id="{EF42DB6B-DCA2-45E2-8E59-044609132136}"/>
              </a:ext>
            </a:extLst>
          </p:cNvPr>
          <p:cNvSpPr>
            <a:spLocks noGrp="1"/>
          </p:cNvSpPr>
          <p:nvPr>
            <p:ph idx="1"/>
          </p:nvPr>
        </p:nvSpPr>
        <p:spPr>
          <a:xfrm>
            <a:off x="228600" y="2249488"/>
            <a:ext cx="8610600" cy="4324350"/>
          </a:xfrm>
        </p:spPr>
        <p:txBody>
          <a:bodyPr/>
          <a:lstStyle/>
          <a:p>
            <a:pPr eaLnBrk="1" hangingPunct="1"/>
            <a:r>
              <a:rPr lang="en-GB" altLang="en-US" dirty="0"/>
              <a:t>It is accomplished by </a:t>
            </a:r>
            <a:r>
              <a:rPr lang="en-GB" altLang="en-US" b="1" dirty="0"/>
              <a:t>stereographic projection</a:t>
            </a:r>
            <a:r>
              <a:rPr lang="en-GB" altLang="en-US" dirty="0"/>
              <a:t> of a sphere on the plane. </a:t>
            </a:r>
          </a:p>
          <a:p>
            <a:pPr eaLnBrk="1" hangingPunct="1"/>
            <a:endParaRPr lang="en-GB" altLang="en-US" dirty="0"/>
          </a:p>
        </p:txBody>
      </p:sp>
      <p:pic>
        <p:nvPicPr>
          <p:cNvPr id="63492" name="Picture 2">
            <a:extLst>
              <a:ext uri="{FF2B5EF4-FFF2-40B4-BE49-F238E27FC236}">
                <a16:creationId xmlns:a16="http://schemas.microsoft.com/office/drawing/2014/main" id="{62DBDF2B-0E05-4872-A1AA-B33F4EFBA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124200"/>
            <a:ext cx="6934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3" name="Slide Number Placeholder 4">
            <a:extLst>
              <a:ext uri="{FF2B5EF4-FFF2-40B4-BE49-F238E27FC236}">
                <a16:creationId xmlns:a16="http://schemas.microsoft.com/office/drawing/2014/main" id="{4ACC3128-1414-4C94-971C-BFF4FEA6AAD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88DDFFAA-9871-40FE-BB70-5C1EA1D47FC4}" type="slidenum">
              <a:rPr lang="en-US" altLang="en-US">
                <a:solidFill>
                  <a:srgbClr val="FFFFFF"/>
                </a:solidFill>
              </a:rPr>
              <a:pPr eaLnBrk="1" hangingPunct="1"/>
              <a:t>58</a:t>
            </a:fld>
            <a:endParaRPr lang="en-US" altLang="en-US">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2">
            <a:extLst>
              <a:ext uri="{FF2B5EF4-FFF2-40B4-BE49-F238E27FC236}">
                <a16:creationId xmlns:a16="http://schemas.microsoft.com/office/drawing/2014/main" id="{332650BC-8895-48A0-9E6A-00AF33DAB052}"/>
              </a:ext>
            </a:extLst>
          </p:cNvPr>
          <p:cNvSpPr>
            <a:spLocks noGrp="1"/>
          </p:cNvSpPr>
          <p:nvPr>
            <p:ph idx="1"/>
          </p:nvPr>
        </p:nvSpPr>
        <p:spPr>
          <a:xfrm>
            <a:off x="457200" y="1112838"/>
            <a:ext cx="8229600" cy="5668962"/>
          </a:xfrm>
        </p:spPr>
        <p:txBody>
          <a:bodyPr/>
          <a:lstStyle/>
          <a:p>
            <a:pPr marL="365125" lvl="1" indent="-255588" algn="just" eaLnBrk="1" hangingPunct="1">
              <a:buClr>
                <a:srgbClr val="A04DA3"/>
              </a:buClr>
              <a:buFont typeface="Georgia" panose="02040502050405020303" pitchFamily="18" charset="0"/>
              <a:buChar char="•"/>
            </a:pPr>
            <a:r>
              <a:rPr lang="en-GB" altLang="en-US" dirty="0">
                <a:solidFill>
                  <a:schemeClr val="tx1"/>
                </a:solidFill>
              </a:rPr>
              <a:t>Put the sphere on the plane and call the point of contact </a:t>
            </a:r>
            <a:r>
              <a:rPr lang="en-GB" altLang="en-US" b="1" i="1" dirty="0">
                <a:solidFill>
                  <a:schemeClr val="tx1"/>
                </a:solidFill>
              </a:rPr>
              <a:t>SP </a:t>
            </a:r>
            <a:r>
              <a:rPr lang="en-GB" altLang="en-US" b="1" dirty="0">
                <a:solidFill>
                  <a:schemeClr val="tx1"/>
                </a:solidFill>
              </a:rPr>
              <a:t>(south pole)</a:t>
            </a:r>
            <a:r>
              <a:rPr lang="en-GB" altLang="en-US" dirty="0">
                <a:solidFill>
                  <a:schemeClr val="tx1"/>
                </a:solidFill>
              </a:rPr>
              <a:t>. </a:t>
            </a:r>
          </a:p>
          <a:p>
            <a:pPr marL="365125" lvl="1" indent="-255588" algn="just" eaLnBrk="1" hangingPunct="1">
              <a:buClr>
                <a:srgbClr val="A04DA3"/>
              </a:buClr>
              <a:buFont typeface="Georgia" panose="02040502050405020303" pitchFamily="18" charset="0"/>
              <a:buChar char="•"/>
            </a:pPr>
            <a:r>
              <a:rPr lang="en-GB" altLang="en-US" dirty="0">
                <a:solidFill>
                  <a:schemeClr val="tx1"/>
                </a:solidFill>
              </a:rPr>
              <a:t>At point SP, draw a straight line perpendicular to the plane and let the point where line intersects the surface of the sphere be called </a:t>
            </a:r>
            <a:r>
              <a:rPr lang="en-GB" altLang="en-US" b="1" i="1" dirty="0">
                <a:solidFill>
                  <a:schemeClr val="tx1"/>
                </a:solidFill>
              </a:rPr>
              <a:t>NP </a:t>
            </a:r>
            <a:r>
              <a:rPr lang="en-GB" altLang="en-US" b="1" dirty="0">
                <a:solidFill>
                  <a:schemeClr val="tx1"/>
                </a:solidFill>
              </a:rPr>
              <a:t>(north pole)</a:t>
            </a:r>
            <a:endParaRPr lang="en-GB" altLang="en-US" sz="2400" b="1" dirty="0">
              <a:solidFill>
                <a:schemeClr val="tx1"/>
              </a:solidFill>
            </a:endParaRPr>
          </a:p>
          <a:p>
            <a:pPr algn="just" eaLnBrk="1" hangingPunct="1">
              <a:buFont typeface="Georgia" panose="02040502050405020303" pitchFamily="18" charset="0"/>
              <a:buNone/>
            </a:pPr>
            <a:r>
              <a:rPr lang="en-GB" altLang="en-US" baseline="30000" dirty="0"/>
              <a:t> </a:t>
            </a:r>
            <a:endParaRPr lang="en-GB" altLang="en-US" sz="1400" dirty="0"/>
          </a:p>
          <a:p>
            <a:pPr algn="just" eaLnBrk="1" hangingPunct="1"/>
            <a:r>
              <a:rPr lang="en-GB" altLang="en-US" dirty="0"/>
              <a:t>Now corresponding to any point </a:t>
            </a:r>
            <a:r>
              <a:rPr lang="en-GB" altLang="en-US" b="1" i="1" dirty="0"/>
              <a:t>p</a:t>
            </a:r>
            <a:r>
              <a:rPr lang="en-GB" altLang="en-US" dirty="0"/>
              <a:t> on the plane, there exists a unique point </a:t>
            </a:r>
            <a:r>
              <a:rPr lang="en-GB" altLang="en-US" b="1" i="1" dirty="0"/>
              <a:t>p’ </a:t>
            </a:r>
            <a:r>
              <a:rPr lang="en-GB" altLang="en-US" dirty="0"/>
              <a:t>on the sphere, where </a:t>
            </a:r>
            <a:r>
              <a:rPr lang="en-GB" altLang="en-US" b="1" i="1" dirty="0"/>
              <a:t>p’ </a:t>
            </a:r>
            <a:r>
              <a:rPr lang="en-GB" altLang="en-US" dirty="0"/>
              <a:t>is the point at which the straight line from point </a:t>
            </a:r>
            <a:r>
              <a:rPr lang="en-GB" altLang="en-US" b="1" i="1" dirty="0"/>
              <a:t>p</a:t>
            </a:r>
            <a:r>
              <a:rPr lang="en-GB" altLang="en-US" dirty="0"/>
              <a:t> to point </a:t>
            </a:r>
            <a:r>
              <a:rPr lang="en-GB" altLang="en-US" b="1" i="1" dirty="0"/>
              <a:t>NP</a:t>
            </a:r>
            <a:r>
              <a:rPr lang="en-GB" altLang="en-US" dirty="0"/>
              <a:t> intersects the surface of the sphere.</a:t>
            </a:r>
            <a:endParaRPr lang="en-GB" altLang="en-US" sz="2400" dirty="0"/>
          </a:p>
          <a:p>
            <a:pPr algn="just" eaLnBrk="1" hangingPunct="1"/>
            <a:endParaRPr lang="en-GB" altLang="en-US" dirty="0"/>
          </a:p>
        </p:txBody>
      </p:sp>
      <p:sp>
        <p:nvSpPr>
          <p:cNvPr id="64515" name="Slide Number Placeholder 2">
            <a:extLst>
              <a:ext uri="{FF2B5EF4-FFF2-40B4-BE49-F238E27FC236}">
                <a16:creationId xmlns:a16="http://schemas.microsoft.com/office/drawing/2014/main" id="{6DE5BD26-64F9-4FBA-B820-2B399D8DEC5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B8EAAFE8-6821-4BDD-A092-77CF492DC7A3}" type="slidenum">
              <a:rPr lang="en-US" altLang="en-US">
                <a:solidFill>
                  <a:srgbClr val="FFFFFF"/>
                </a:solidFill>
              </a:rPr>
              <a:pPr eaLnBrk="1" hangingPunct="1"/>
              <a:t>59</a:t>
            </a:fld>
            <a:endParaRPr lang="en-US" altLang="en-US">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FABF-1F1A-4FBB-B01C-3B981D2EFF60}"/>
              </a:ext>
            </a:extLst>
          </p:cNvPr>
          <p:cNvSpPr>
            <a:spLocks noGrp="1"/>
          </p:cNvSpPr>
          <p:nvPr>
            <p:ph type="title"/>
          </p:nvPr>
        </p:nvSpPr>
        <p:spPr>
          <a:xfrm>
            <a:off x="457200" y="1143000"/>
            <a:ext cx="8229600" cy="914400"/>
          </a:xfrm>
        </p:spPr>
        <p:txBody>
          <a:bodyPr rtlCol="0">
            <a:normAutofit/>
          </a:bodyPr>
          <a:lstStyle/>
          <a:p>
            <a:pPr eaLnBrk="1" fontAlgn="auto" hangingPunct="1">
              <a:spcAft>
                <a:spcPts val="0"/>
              </a:spcAft>
              <a:defRPr/>
            </a:pPr>
            <a:r>
              <a:rPr lang="en-GB" b="1" dirty="0"/>
              <a:t>Vertex Connectivity</a:t>
            </a:r>
            <a:endParaRPr lang="en-GB" dirty="0"/>
          </a:p>
        </p:txBody>
      </p:sp>
      <p:sp>
        <p:nvSpPr>
          <p:cNvPr id="10243" name="Content Placeholder 2">
            <a:extLst>
              <a:ext uri="{FF2B5EF4-FFF2-40B4-BE49-F238E27FC236}">
                <a16:creationId xmlns:a16="http://schemas.microsoft.com/office/drawing/2014/main" id="{239B7F58-CAEE-4984-9816-E845596C5FA0}"/>
              </a:ext>
            </a:extLst>
          </p:cNvPr>
          <p:cNvSpPr>
            <a:spLocks noGrp="1"/>
          </p:cNvSpPr>
          <p:nvPr>
            <p:ph idx="1"/>
          </p:nvPr>
        </p:nvSpPr>
        <p:spPr/>
        <p:txBody>
          <a:bodyPr/>
          <a:lstStyle/>
          <a:p>
            <a:pPr algn="just" eaLnBrk="1" hangingPunct="1"/>
            <a:r>
              <a:rPr lang="en-GB" altLang="en-US" dirty="0"/>
              <a:t>Vertex connectivity of a connected graph G is defined as the </a:t>
            </a:r>
            <a:r>
              <a:rPr lang="en-GB" altLang="en-US" b="1" dirty="0"/>
              <a:t>minimum number of vertices </a:t>
            </a:r>
            <a:r>
              <a:rPr lang="en-GB" altLang="en-US" dirty="0"/>
              <a:t>whose removal from G leaves the remaining graph disconnected.</a:t>
            </a:r>
          </a:p>
          <a:p>
            <a:pPr algn="just" eaLnBrk="1" hangingPunct="1">
              <a:buFont typeface="Georgia" panose="02040502050405020303" pitchFamily="18" charset="0"/>
              <a:buNone/>
            </a:pPr>
            <a:endParaRPr lang="en-GB" altLang="en-US" dirty="0"/>
          </a:p>
          <a:p>
            <a:pPr algn="just" eaLnBrk="1" hangingPunct="1"/>
            <a:r>
              <a:rPr lang="en-GB" altLang="en-US" b="1" dirty="0"/>
              <a:t>Vertex connectivity of a tree is one. </a:t>
            </a:r>
            <a:endParaRPr lang="en-GB" altLang="en-US" dirty="0"/>
          </a:p>
        </p:txBody>
      </p:sp>
      <p:sp>
        <p:nvSpPr>
          <p:cNvPr id="10244" name="Slide Number Placeholder 3">
            <a:extLst>
              <a:ext uri="{FF2B5EF4-FFF2-40B4-BE49-F238E27FC236}">
                <a16:creationId xmlns:a16="http://schemas.microsoft.com/office/drawing/2014/main" id="{E9D8D11E-C470-4528-8CDB-9C991C6A0C2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84EDBFAD-F7A4-4732-8933-31A1362D96E4}" type="slidenum">
              <a:rPr lang="en-US" altLang="en-US">
                <a:solidFill>
                  <a:srgbClr val="FFFFFF"/>
                </a:solidFill>
              </a:rPr>
              <a:pPr eaLnBrk="1" hangingPunct="1"/>
              <a:t>6</a:t>
            </a:fld>
            <a:endParaRPr lang="en-US" altLang="en-US">
              <a:solidFill>
                <a:srgbClr val="FFFFF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3">
            <a:extLst>
              <a:ext uri="{FF2B5EF4-FFF2-40B4-BE49-F238E27FC236}">
                <a16:creationId xmlns:a16="http://schemas.microsoft.com/office/drawing/2014/main" id="{9051E7AA-B6FB-44AF-ACB7-7462FC22677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388579E6-A473-4C17-BADB-34B4C5ED5230}" type="slidenum">
              <a:rPr lang="en-US" altLang="en-US">
                <a:solidFill>
                  <a:srgbClr val="FFFFFF"/>
                </a:solidFill>
              </a:rPr>
              <a:pPr eaLnBrk="1" hangingPunct="1"/>
              <a:t>60</a:t>
            </a:fld>
            <a:endParaRPr lang="en-US" altLang="en-US">
              <a:solidFill>
                <a:srgbClr val="FFFFFF"/>
              </a:solidFill>
            </a:endParaRPr>
          </a:p>
        </p:txBody>
      </p:sp>
      <p:pic>
        <p:nvPicPr>
          <p:cNvPr id="65539" name="Picture 2">
            <a:extLst>
              <a:ext uri="{FF2B5EF4-FFF2-40B4-BE49-F238E27FC236}">
                <a16:creationId xmlns:a16="http://schemas.microsoft.com/office/drawing/2014/main" id="{4CC33989-4A77-42EC-AA20-67F95BC23D0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95300" y="1676400"/>
            <a:ext cx="8153400" cy="4324350"/>
          </a:xfr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F95B7D-2324-4534-82E7-C968050233B0}"/>
              </a:ext>
            </a:extLst>
          </p:cNvPr>
          <p:cNvSpPr>
            <a:spLocks noGrp="1"/>
          </p:cNvSpPr>
          <p:nvPr>
            <p:ph idx="1"/>
          </p:nvPr>
        </p:nvSpPr>
        <p:spPr>
          <a:xfrm>
            <a:off x="457200" y="781050"/>
            <a:ext cx="8229600" cy="5543550"/>
          </a:xfrm>
        </p:spPr>
        <p:txBody>
          <a:bodyPr>
            <a:normAutofit/>
          </a:bodyPr>
          <a:lstStyle/>
          <a:p>
            <a:pPr marL="365760" indent="-256032" algn="just" eaLnBrk="1" fontAlgn="auto" hangingPunct="1">
              <a:spcAft>
                <a:spcPts val="0"/>
              </a:spcAft>
              <a:buClr>
                <a:schemeClr val="accent3"/>
              </a:buClr>
              <a:buFont typeface="Georgia"/>
              <a:buChar char="•"/>
              <a:defRPr/>
            </a:pPr>
            <a:r>
              <a:rPr lang="en-GB" dirty="0"/>
              <a:t>Thus there is a one-to-one correspondence between the points of the sphere and the finite points on the plane, and </a:t>
            </a:r>
            <a:r>
              <a:rPr lang="en-GB" b="1" i="1" dirty="0"/>
              <a:t>points at infinity </a:t>
            </a:r>
            <a:r>
              <a:rPr lang="en-GB" dirty="0"/>
              <a:t>in the plane correspond to the point </a:t>
            </a:r>
            <a:r>
              <a:rPr lang="en-GB" b="1" i="1" dirty="0"/>
              <a:t>NP</a:t>
            </a:r>
            <a:r>
              <a:rPr lang="en-GB" dirty="0"/>
              <a:t> on the sphere.</a:t>
            </a:r>
          </a:p>
          <a:p>
            <a:pPr marL="365760" indent="-256032" algn="just" eaLnBrk="1" fontAlgn="auto" hangingPunct="1">
              <a:spcAft>
                <a:spcPts val="0"/>
              </a:spcAft>
              <a:buClr>
                <a:schemeClr val="accent3"/>
              </a:buClr>
              <a:buFont typeface="Georgia"/>
              <a:buChar char="•"/>
              <a:defRPr/>
            </a:pPr>
            <a:endParaRPr lang="en-GB" dirty="0"/>
          </a:p>
          <a:p>
            <a:pPr marL="365760" indent="-256032" algn="just" eaLnBrk="1" fontAlgn="auto" hangingPunct="1">
              <a:spcAft>
                <a:spcPts val="0"/>
              </a:spcAft>
              <a:buClr>
                <a:schemeClr val="accent3"/>
              </a:buClr>
              <a:buFont typeface="Georgia" panose="02040502050405020303" pitchFamily="18" charset="0"/>
              <a:buNone/>
              <a:defRPr/>
            </a:pPr>
            <a:r>
              <a:rPr lang="en-GB" b="1" dirty="0"/>
              <a:t>Theorem:</a:t>
            </a:r>
            <a:endParaRPr lang="en-GB" dirty="0"/>
          </a:p>
          <a:p>
            <a:pPr marL="365760" indent="-256032" algn="just" eaLnBrk="1" fontAlgn="auto" hangingPunct="1">
              <a:spcAft>
                <a:spcPts val="0"/>
              </a:spcAft>
              <a:buClr>
                <a:schemeClr val="accent3"/>
              </a:buClr>
              <a:buFont typeface="Georgia"/>
              <a:buChar char="•"/>
              <a:defRPr/>
            </a:pPr>
            <a:r>
              <a:rPr lang="en-GB" b="1" dirty="0"/>
              <a:t>A graph can be embedded in the surface of a sphere if and only if it can be embedded in a plane . </a:t>
            </a:r>
            <a:endParaRPr lang="en-GB" dirty="0"/>
          </a:p>
        </p:txBody>
      </p:sp>
      <p:sp>
        <p:nvSpPr>
          <p:cNvPr id="66563" name="Slide Number Placeholder 3">
            <a:extLst>
              <a:ext uri="{FF2B5EF4-FFF2-40B4-BE49-F238E27FC236}">
                <a16:creationId xmlns:a16="http://schemas.microsoft.com/office/drawing/2014/main" id="{9C8E4ECE-3E03-4792-9AF7-5A5BFD63458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E7B6E295-7B57-423D-A238-CECC007F879A}" type="slidenum">
              <a:rPr lang="en-US" altLang="en-US">
                <a:solidFill>
                  <a:srgbClr val="FFFFFF"/>
                </a:solidFill>
              </a:rPr>
              <a:pPr eaLnBrk="1" hangingPunct="1"/>
              <a:t>61</a:t>
            </a:fld>
            <a:endParaRPr lang="en-US" altLang="en-US">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77BC1C05-E3E5-4362-A651-66C28CF7ABC0}"/>
              </a:ext>
            </a:extLst>
          </p:cNvPr>
          <p:cNvSpPr>
            <a:spLocks noGrp="1"/>
          </p:cNvSpPr>
          <p:nvPr>
            <p:ph type="title"/>
          </p:nvPr>
        </p:nvSpPr>
        <p:spPr>
          <a:xfrm>
            <a:off x="457200" y="1085850"/>
            <a:ext cx="8229600" cy="1066800"/>
          </a:xfrm>
        </p:spPr>
        <p:txBody>
          <a:bodyPr>
            <a:normAutofit/>
          </a:bodyPr>
          <a:lstStyle/>
          <a:p>
            <a:pPr algn="ctr" eaLnBrk="1" fontAlgn="auto" hangingPunct="1">
              <a:spcAft>
                <a:spcPts val="0"/>
              </a:spcAft>
              <a:defRPr/>
            </a:pPr>
            <a:r>
              <a:rPr lang="en-GB" b="1" dirty="0"/>
              <a:t>Unique Embedding</a:t>
            </a:r>
          </a:p>
        </p:txBody>
      </p:sp>
      <p:sp>
        <p:nvSpPr>
          <p:cNvPr id="67587" name="Content Placeholder 2">
            <a:extLst>
              <a:ext uri="{FF2B5EF4-FFF2-40B4-BE49-F238E27FC236}">
                <a16:creationId xmlns:a16="http://schemas.microsoft.com/office/drawing/2014/main" id="{440EEC8E-F2A5-4B1D-AB80-AE8A04B94641}"/>
              </a:ext>
            </a:extLst>
          </p:cNvPr>
          <p:cNvSpPr>
            <a:spLocks noGrp="1"/>
          </p:cNvSpPr>
          <p:nvPr>
            <p:ph idx="1"/>
          </p:nvPr>
        </p:nvSpPr>
        <p:spPr/>
        <p:txBody>
          <a:bodyPr/>
          <a:lstStyle/>
          <a:p>
            <a:pPr algn="just" eaLnBrk="1" hangingPunct="1"/>
            <a:r>
              <a:rPr lang="en-GB" altLang="en-US" dirty="0"/>
              <a:t>If of all possible embeddings on a sphere no two are distinct, the graph is said to have a </a:t>
            </a:r>
            <a:r>
              <a:rPr lang="en-GB" altLang="en-US" b="1" dirty="0"/>
              <a:t>unique embedding </a:t>
            </a:r>
            <a:r>
              <a:rPr lang="en-GB" altLang="en-US" dirty="0"/>
              <a:t>on a sphere.</a:t>
            </a:r>
          </a:p>
          <a:p>
            <a:pPr algn="just" eaLnBrk="1" hangingPunct="1"/>
            <a:endParaRPr lang="en-GB" altLang="en-US" dirty="0"/>
          </a:p>
        </p:txBody>
      </p:sp>
      <p:pic>
        <p:nvPicPr>
          <p:cNvPr id="67588" name="Picture 2">
            <a:extLst>
              <a:ext uri="{FF2B5EF4-FFF2-40B4-BE49-F238E27FC236}">
                <a16:creationId xmlns:a16="http://schemas.microsoft.com/office/drawing/2014/main" id="{8A85B768-9131-4EEE-8069-8C7C5951A5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657600"/>
            <a:ext cx="76200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Slide Number Placeholder 4">
            <a:extLst>
              <a:ext uri="{FF2B5EF4-FFF2-40B4-BE49-F238E27FC236}">
                <a16:creationId xmlns:a16="http://schemas.microsoft.com/office/drawing/2014/main" id="{8B95B075-9A7B-49EB-AEED-8520DAC3BCD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66BF46E8-39EC-4A5B-A76D-62A020941D6B}" type="slidenum">
              <a:rPr lang="en-US" altLang="en-US">
                <a:solidFill>
                  <a:srgbClr val="FFFFFF"/>
                </a:solidFill>
              </a:rPr>
              <a:pPr eaLnBrk="1" hangingPunct="1"/>
              <a:t>62</a:t>
            </a:fld>
            <a:endParaRPr lang="en-US" altLang="en-US">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a:extLst>
              <a:ext uri="{FF2B5EF4-FFF2-40B4-BE49-F238E27FC236}">
                <a16:creationId xmlns:a16="http://schemas.microsoft.com/office/drawing/2014/main" id="{EBDBA258-4A9B-4534-9883-9E848079C3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43000"/>
            <a:ext cx="80010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Slide Number Placeholder 4">
            <a:extLst>
              <a:ext uri="{FF2B5EF4-FFF2-40B4-BE49-F238E27FC236}">
                <a16:creationId xmlns:a16="http://schemas.microsoft.com/office/drawing/2014/main" id="{7A68AD88-BEC5-41AE-877F-3D7B42C4B96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7EA7B83C-70EE-49BA-9725-66F878C1EFF9}" type="slidenum">
              <a:rPr lang="en-US" altLang="en-US">
                <a:solidFill>
                  <a:srgbClr val="FFFFFF"/>
                </a:solidFill>
              </a:rPr>
              <a:pPr eaLnBrk="1" hangingPunct="1"/>
              <a:t>63</a:t>
            </a:fld>
            <a:endParaRPr lang="en-US" altLang="en-US">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54498613-6D28-4355-9836-F4EE31A0F5CE}"/>
              </a:ext>
            </a:extLst>
          </p:cNvPr>
          <p:cNvSpPr>
            <a:spLocks noGrp="1"/>
          </p:cNvSpPr>
          <p:nvPr>
            <p:ph type="title"/>
          </p:nvPr>
        </p:nvSpPr>
        <p:spPr>
          <a:xfrm>
            <a:off x="457200" y="457200"/>
            <a:ext cx="8229600" cy="1066800"/>
          </a:xfrm>
        </p:spPr>
        <p:txBody>
          <a:bodyPr>
            <a:normAutofit/>
          </a:bodyPr>
          <a:lstStyle/>
          <a:p>
            <a:pPr algn="ctr" eaLnBrk="1" fontAlgn="auto" hangingPunct="1">
              <a:spcAft>
                <a:spcPts val="0"/>
              </a:spcAft>
              <a:defRPr/>
            </a:pPr>
            <a:r>
              <a:rPr lang="en-GB" b="1" dirty="0"/>
              <a:t>Detection of Planarity</a:t>
            </a:r>
          </a:p>
        </p:txBody>
      </p:sp>
      <p:sp>
        <p:nvSpPr>
          <p:cNvPr id="45059" name="Content Placeholder 2">
            <a:extLst>
              <a:ext uri="{FF2B5EF4-FFF2-40B4-BE49-F238E27FC236}">
                <a16:creationId xmlns:a16="http://schemas.microsoft.com/office/drawing/2014/main" id="{14E28BB8-F2DB-46C5-95DC-F93ACA8B84E2}"/>
              </a:ext>
            </a:extLst>
          </p:cNvPr>
          <p:cNvSpPr>
            <a:spLocks noGrp="1"/>
          </p:cNvSpPr>
          <p:nvPr>
            <p:ph idx="1"/>
          </p:nvPr>
        </p:nvSpPr>
        <p:spPr>
          <a:xfrm>
            <a:off x="313601" y="1612901"/>
            <a:ext cx="8610600" cy="4864100"/>
          </a:xfrm>
        </p:spPr>
        <p:txBody>
          <a:bodyPr>
            <a:noAutofit/>
          </a:bodyPr>
          <a:lstStyle/>
          <a:p>
            <a:pPr marL="365760" indent="-256032" algn="just" eaLnBrk="1" fontAlgn="auto" hangingPunct="1">
              <a:spcAft>
                <a:spcPts val="0"/>
              </a:spcAft>
              <a:buClr>
                <a:schemeClr val="accent3"/>
              </a:buClr>
              <a:buFont typeface="Georgia"/>
              <a:buChar char="•"/>
              <a:defRPr/>
            </a:pPr>
            <a:r>
              <a:rPr lang="en-GB" sz="2450" dirty="0"/>
              <a:t>We can check whether the given graph is planar or not, through the steps of </a:t>
            </a:r>
            <a:r>
              <a:rPr lang="en-GB" sz="2450" b="1" dirty="0"/>
              <a:t>Elementary Reduction.</a:t>
            </a:r>
            <a:r>
              <a:rPr lang="en-GB" sz="2450" dirty="0"/>
              <a:t> </a:t>
            </a:r>
          </a:p>
          <a:p>
            <a:pPr marL="109728" indent="0" algn="just" eaLnBrk="1" fontAlgn="auto" hangingPunct="1">
              <a:spcAft>
                <a:spcPts val="0"/>
              </a:spcAft>
              <a:buClr>
                <a:schemeClr val="accent3"/>
              </a:buClr>
              <a:buNone/>
              <a:defRPr/>
            </a:pPr>
            <a:endParaRPr lang="en-GB" sz="2450" dirty="0"/>
          </a:p>
          <a:p>
            <a:pPr marL="365760" indent="-256032" algn="just" eaLnBrk="1" fontAlgn="auto" hangingPunct="1">
              <a:spcAft>
                <a:spcPts val="0"/>
              </a:spcAft>
              <a:buClr>
                <a:schemeClr val="accent3"/>
              </a:buClr>
              <a:buFont typeface="Georgia"/>
              <a:buChar char="•"/>
              <a:defRPr/>
            </a:pPr>
            <a:r>
              <a:rPr lang="en-GB" sz="2600" dirty="0">
                <a:solidFill>
                  <a:srgbClr val="002060"/>
                </a:solidFill>
              </a:rPr>
              <a:t>Step 1: </a:t>
            </a:r>
          </a:p>
          <a:p>
            <a:pPr marL="657860" lvl="1" indent="-256032" algn="just" eaLnBrk="1" fontAlgn="auto" hangingPunct="1">
              <a:spcAft>
                <a:spcPts val="0"/>
              </a:spcAft>
              <a:buClr>
                <a:schemeClr val="accent3"/>
              </a:buClr>
              <a:buFont typeface="Georgia"/>
              <a:buChar char="•"/>
              <a:defRPr/>
            </a:pPr>
            <a:r>
              <a:rPr lang="en-GB" sz="2450" dirty="0">
                <a:solidFill>
                  <a:schemeClr val="tx1"/>
                </a:solidFill>
              </a:rPr>
              <a:t>A disconnected graph is planar if and only if each of its components is planar. </a:t>
            </a:r>
          </a:p>
          <a:p>
            <a:pPr marL="657860" lvl="1" indent="-256032" algn="just" eaLnBrk="1" fontAlgn="auto" hangingPunct="1">
              <a:spcAft>
                <a:spcPts val="0"/>
              </a:spcAft>
              <a:buClr>
                <a:schemeClr val="accent3"/>
              </a:buClr>
              <a:buFont typeface="Georgia"/>
              <a:buChar char="•"/>
              <a:defRPr/>
            </a:pPr>
            <a:r>
              <a:rPr lang="en-GB" sz="2450" dirty="0">
                <a:solidFill>
                  <a:schemeClr val="tx1"/>
                </a:solidFill>
              </a:rPr>
              <a:t>Also a separable graph is planar if and only if each of its blocks is planar. </a:t>
            </a:r>
          </a:p>
          <a:p>
            <a:pPr marL="657860" lvl="1" indent="-256032" algn="just" eaLnBrk="1" fontAlgn="auto" hangingPunct="1">
              <a:spcAft>
                <a:spcPts val="0"/>
              </a:spcAft>
              <a:buClr>
                <a:schemeClr val="accent3"/>
              </a:buClr>
              <a:buFont typeface="Georgia"/>
              <a:buChar char="•"/>
              <a:defRPr/>
            </a:pPr>
            <a:r>
              <a:rPr lang="en-GB" sz="2450" dirty="0">
                <a:solidFill>
                  <a:schemeClr val="tx1"/>
                </a:solidFill>
              </a:rPr>
              <a:t>Therefore, for the given arbitrary graph G, determine the set G={G1,G2,....Gk}, where each Gi is a non-separable block of G. Then we have to test each Gi, for planarity. </a:t>
            </a:r>
          </a:p>
        </p:txBody>
      </p:sp>
      <p:sp>
        <p:nvSpPr>
          <p:cNvPr id="69636" name="Slide Number Placeholder 3">
            <a:extLst>
              <a:ext uri="{FF2B5EF4-FFF2-40B4-BE49-F238E27FC236}">
                <a16:creationId xmlns:a16="http://schemas.microsoft.com/office/drawing/2014/main" id="{9716B20A-1F6D-40BA-8A9D-3CC27C67ADA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C22A2EF0-2283-4A2B-BC4F-6C2772079EA6}" type="slidenum">
              <a:rPr lang="en-US" altLang="en-US">
                <a:solidFill>
                  <a:srgbClr val="FFFFFF"/>
                </a:solidFill>
              </a:rPr>
              <a:pPr eaLnBrk="1" hangingPunct="1"/>
              <a:t>64</a:t>
            </a:fld>
            <a:endParaRPr lang="en-US" altLang="en-US">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Content Placeholder 2">
            <a:extLst>
              <a:ext uri="{FF2B5EF4-FFF2-40B4-BE49-F238E27FC236}">
                <a16:creationId xmlns:a16="http://schemas.microsoft.com/office/drawing/2014/main" id="{4833D5E9-BE0D-4685-ADE0-910AABD65349}"/>
              </a:ext>
            </a:extLst>
          </p:cNvPr>
          <p:cNvSpPr>
            <a:spLocks noGrp="1"/>
          </p:cNvSpPr>
          <p:nvPr>
            <p:ph idx="1"/>
          </p:nvPr>
        </p:nvSpPr>
        <p:spPr>
          <a:xfrm>
            <a:off x="457200" y="990600"/>
            <a:ext cx="8229600" cy="5334000"/>
          </a:xfrm>
        </p:spPr>
        <p:txBody>
          <a:bodyPr/>
          <a:lstStyle/>
          <a:p>
            <a:pPr algn="just" eaLnBrk="1" hangingPunct="1"/>
            <a:r>
              <a:rPr lang="en-GB" altLang="en-US" sz="2600" dirty="0">
                <a:solidFill>
                  <a:srgbClr val="002060"/>
                </a:solidFill>
              </a:rPr>
              <a:t>Step 2: </a:t>
            </a:r>
          </a:p>
          <a:p>
            <a:pPr lvl="1" algn="just" eaLnBrk="1" hangingPunct="1"/>
            <a:r>
              <a:rPr lang="en-GB" altLang="en-US" sz="2450" dirty="0">
                <a:solidFill>
                  <a:schemeClr val="tx1"/>
                </a:solidFill>
              </a:rPr>
              <a:t>Since addition or removal of self loops does not affect planarity, remove all self loops.</a:t>
            </a:r>
          </a:p>
          <a:p>
            <a:pPr algn="just" eaLnBrk="1" hangingPunct="1"/>
            <a:r>
              <a:rPr lang="en-GB" altLang="en-US" sz="2600" dirty="0">
                <a:solidFill>
                  <a:srgbClr val="002060"/>
                </a:solidFill>
              </a:rPr>
              <a:t>Step 3: </a:t>
            </a:r>
          </a:p>
          <a:p>
            <a:pPr lvl="1" algn="just" eaLnBrk="1" hangingPunct="1"/>
            <a:r>
              <a:rPr lang="en-GB" altLang="en-US" sz="2450" dirty="0">
                <a:solidFill>
                  <a:schemeClr val="tx1"/>
                </a:solidFill>
              </a:rPr>
              <a:t>Since parallel edges also do not affect planarity, eliminate edges in parallel by removing all but one edge between every pair of vertices.</a:t>
            </a:r>
          </a:p>
          <a:p>
            <a:pPr algn="just" eaLnBrk="1" hangingPunct="1"/>
            <a:r>
              <a:rPr lang="en-GB" altLang="en-US" sz="2600" dirty="0">
                <a:solidFill>
                  <a:srgbClr val="002060"/>
                </a:solidFill>
              </a:rPr>
              <a:t>Step 4: </a:t>
            </a:r>
          </a:p>
          <a:p>
            <a:pPr lvl="1" algn="just" eaLnBrk="1" hangingPunct="1"/>
            <a:r>
              <a:rPr lang="en-GB" altLang="en-US" sz="2450" dirty="0">
                <a:solidFill>
                  <a:schemeClr val="tx1"/>
                </a:solidFill>
              </a:rPr>
              <a:t>Elimination of a vertex of degree two by merging two edges in series does not affect planarity. Therefore, eliminate all edges in series. </a:t>
            </a:r>
          </a:p>
          <a:p>
            <a:pPr algn="just" eaLnBrk="1" hangingPunct="1">
              <a:buFont typeface="Georgia" panose="02040502050405020303" pitchFamily="18" charset="0"/>
              <a:buNone/>
            </a:pPr>
            <a:r>
              <a:rPr lang="en-GB" altLang="en-US" sz="1800" dirty="0"/>
              <a:t>	[</a:t>
            </a:r>
            <a:r>
              <a:rPr lang="en-GB" altLang="en-US" sz="1800" b="1" dirty="0"/>
              <a:t>In a graph two edges are said to be in series if they have exactly one vertex in</a:t>
            </a:r>
            <a:r>
              <a:rPr lang="en-GB" altLang="en-US" sz="1800" dirty="0"/>
              <a:t> </a:t>
            </a:r>
            <a:r>
              <a:rPr lang="en-GB" altLang="en-US" sz="1800" b="1" dirty="0"/>
              <a:t>common and if this vertex is of degree two]. </a:t>
            </a:r>
            <a:endParaRPr lang="en-GB" altLang="en-US" sz="1800" dirty="0"/>
          </a:p>
        </p:txBody>
      </p:sp>
      <p:sp>
        <p:nvSpPr>
          <p:cNvPr id="70659" name="Slide Number Placeholder 2">
            <a:extLst>
              <a:ext uri="{FF2B5EF4-FFF2-40B4-BE49-F238E27FC236}">
                <a16:creationId xmlns:a16="http://schemas.microsoft.com/office/drawing/2014/main" id="{77271733-B8F5-478E-A587-FB6C2A7D1C6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C8BA5821-0B04-4467-842E-2EDE333B9E94}" type="slidenum">
              <a:rPr lang="en-US" altLang="en-US">
                <a:solidFill>
                  <a:srgbClr val="FFFFFF"/>
                </a:solidFill>
              </a:rPr>
              <a:pPr eaLnBrk="1" hangingPunct="1"/>
              <a:t>65</a:t>
            </a:fld>
            <a:endParaRPr lang="en-US" altLang="en-US">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Content Placeholder 2">
            <a:extLst>
              <a:ext uri="{FF2B5EF4-FFF2-40B4-BE49-F238E27FC236}">
                <a16:creationId xmlns:a16="http://schemas.microsoft.com/office/drawing/2014/main" id="{F83EB90C-96A4-4253-8083-D0379E66C225}"/>
              </a:ext>
            </a:extLst>
          </p:cNvPr>
          <p:cNvSpPr>
            <a:spLocks noGrp="1"/>
          </p:cNvSpPr>
          <p:nvPr>
            <p:ph idx="1"/>
          </p:nvPr>
        </p:nvSpPr>
        <p:spPr>
          <a:xfrm>
            <a:off x="457200" y="762000"/>
            <a:ext cx="8229600" cy="5791200"/>
          </a:xfrm>
        </p:spPr>
        <p:txBody>
          <a:bodyPr/>
          <a:lstStyle/>
          <a:p>
            <a:pPr algn="just" eaLnBrk="1" hangingPunct="1"/>
            <a:r>
              <a:rPr lang="en-GB" altLang="en-US" sz="2600" dirty="0">
                <a:solidFill>
                  <a:srgbClr val="002060"/>
                </a:solidFill>
              </a:rPr>
              <a:t>Step 5: </a:t>
            </a:r>
          </a:p>
          <a:p>
            <a:pPr lvl="1" algn="just" eaLnBrk="1" hangingPunct="1"/>
            <a:r>
              <a:rPr lang="en-GB" altLang="en-US" sz="2450" dirty="0">
                <a:solidFill>
                  <a:schemeClr val="tx1"/>
                </a:solidFill>
              </a:rPr>
              <a:t>Repeated application of steps 2, 3 and 4 will reduce the graph into a new graph which has any one of the following property:  </a:t>
            </a:r>
          </a:p>
          <a:p>
            <a:pPr marL="1217613" lvl="2" indent="-514350" algn="just" eaLnBrk="1" hangingPunct="1">
              <a:buClrTx/>
              <a:buFont typeface="+mj-lt"/>
              <a:buAutoNum type="romanLcPeriod"/>
            </a:pPr>
            <a:r>
              <a:rPr lang="en-GB" altLang="en-US" sz="2300" b="1" dirty="0">
                <a:solidFill>
                  <a:schemeClr val="tx1"/>
                </a:solidFill>
              </a:rPr>
              <a:t>Graph has a single edge. </a:t>
            </a:r>
          </a:p>
          <a:p>
            <a:pPr marL="1217613" lvl="2" indent="-514350" algn="just" eaLnBrk="1" hangingPunct="1">
              <a:buClrTx/>
              <a:buFont typeface="+mj-lt"/>
              <a:buAutoNum type="romanLcPeriod"/>
            </a:pPr>
            <a:r>
              <a:rPr lang="en-GB" altLang="en-US" sz="2300" b="1" dirty="0">
                <a:solidFill>
                  <a:schemeClr val="tx1"/>
                </a:solidFill>
              </a:rPr>
              <a:t>A complete graph with 4 vertices. </a:t>
            </a:r>
          </a:p>
          <a:p>
            <a:pPr marL="1217613" lvl="2" indent="-514350" algn="just" eaLnBrk="1" hangingPunct="1">
              <a:buClrTx/>
              <a:buFont typeface="+mj-lt"/>
              <a:buAutoNum type="romanLcPeriod"/>
            </a:pPr>
            <a:r>
              <a:rPr lang="en-GB" altLang="en-US" sz="2300" b="1" dirty="0">
                <a:solidFill>
                  <a:schemeClr val="tx1"/>
                </a:solidFill>
              </a:rPr>
              <a:t>A nonseparable, simple graph with n≥5  and  e≥7. </a:t>
            </a:r>
          </a:p>
          <a:p>
            <a:pPr algn="just" eaLnBrk="1" hangingPunct="1">
              <a:buFont typeface="Georgia" panose="02040502050405020303" pitchFamily="18" charset="0"/>
              <a:buNone/>
            </a:pPr>
            <a:endParaRPr lang="en-GB" altLang="en-US" sz="2450" dirty="0"/>
          </a:p>
          <a:p>
            <a:pPr algn="just" eaLnBrk="1" hangingPunct="1"/>
            <a:r>
              <a:rPr lang="en-GB" altLang="en-US" sz="2450" dirty="0"/>
              <a:t>If it is (</a:t>
            </a:r>
            <a:r>
              <a:rPr lang="en-GB" altLang="en-US" sz="2450" dirty="0" err="1"/>
              <a:t>i</a:t>
            </a:r>
            <a:r>
              <a:rPr lang="en-GB" altLang="en-US" sz="2450" dirty="0"/>
              <a:t>) or (ii), the graph is planar and need not be checked further. </a:t>
            </a:r>
          </a:p>
          <a:p>
            <a:pPr algn="just" eaLnBrk="1" hangingPunct="1"/>
            <a:r>
              <a:rPr lang="en-GB" altLang="en-US" sz="2450" dirty="0"/>
              <a:t>But if it is (iii) we need to use Euler’s theorem and planarity inequality for planarity detection, continue to Step 6.</a:t>
            </a:r>
          </a:p>
        </p:txBody>
      </p:sp>
      <p:sp>
        <p:nvSpPr>
          <p:cNvPr id="71683" name="Slide Number Placeholder 2">
            <a:extLst>
              <a:ext uri="{FF2B5EF4-FFF2-40B4-BE49-F238E27FC236}">
                <a16:creationId xmlns:a16="http://schemas.microsoft.com/office/drawing/2014/main" id="{C3134030-A2ED-4939-9E23-EA2F894DECF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F2D5AD36-4EBA-4BE8-B2FD-4852836DB798}" type="slidenum">
              <a:rPr lang="en-US" altLang="en-US">
                <a:solidFill>
                  <a:srgbClr val="FFFFFF"/>
                </a:solidFill>
              </a:rPr>
              <a:pPr eaLnBrk="1" hangingPunct="1"/>
              <a:t>66</a:t>
            </a:fld>
            <a:endParaRPr lang="en-US" altLang="en-US">
              <a:solidFill>
                <a:srgbClr val="FFFF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Content Placeholder 5">
            <a:extLst>
              <a:ext uri="{FF2B5EF4-FFF2-40B4-BE49-F238E27FC236}">
                <a16:creationId xmlns:a16="http://schemas.microsoft.com/office/drawing/2014/main" id="{3B77605A-20C8-4362-8AFC-7A485A4193FC}"/>
              </a:ext>
            </a:extLst>
          </p:cNvPr>
          <p:cNvSpPr>
            <a:spLocks noGrp="1"/>
          </p:cNvSpPr>
          <p:nvPr>
            <p:ph idx="1"/>
          </p:nvPr>
        </p:nvSpPr>
        <p:spPr>
          <a:xfrm>
            <a:off x="457200" y="1066800"/>
            <a:ext cx="8305800" cy="4572000"/>
          </a:xfrm>
        </p:spPr>
        <p:txBody>
          <a:bodyPr/>
          <a:lstStyle/>
          <a:p>
            <a:pPr algn="just">
              <a:defRPr/>
            </a:pPr>
            <a:r>
              <a:rPr lang="en-IN" dirty="0">
                <a:solidFill>
                  <a:srgbClr val="002060"/>
                </a:solidFill>
              </a:rPr>
              <a:t>Step 6: </a:t>
            </a:r>
          </a:p>
          <a:p>
            <a:pPr lvl="1" algn="just">
              <a:defRPr/>
            </a:pPr>
            <a:r>
              <a:rPr lang="en-IN" dirty="0">
                <a:solidFill>
                  <a:schemeClr val="tx1"/>
                </a:solidFill>
              </a:rPr>
              <a:t>Check whether </a:t>
            </a:r>
            <a:r>
              <a:rPr lang="en-IN" i="1" dirty="0">
                <a:solidFill>
                  <a:schemeClr val="tx1"/>
                </a:solidFill>
              </a:rPr>
              <a:t>e</a:t>
            </a:r>
            <a:r>
              <a:rPr lang="en-GB" i="1" dirty="0">
                <a:solidFill>
                  <a:schemeClr val="tx1"/>
                </a:solidFill>
              </a:rPr>
              <a:t>&lt;=</a:t>
            </a:r>
            <a:r>
              <a:rPr lang="en-IN" i="1" dirty="0">
                <a:solidFill>
                  <a:schemeClr val="tx1"/>
                </a:solidFill>
              </a:rPr>
              <a:t>3n-6 </a:t>
            </a:r>
            <a:r>
              <a:rPr lang="en-IN" dirty="0">
                <a:solidFill>
                  <a:schemeClr val="tx1"/>
                </a:solidFill>
              </a:rPr>
              <a:t>for the resultant graph. </a:t>
            </a:r>
          </a:p>
          <a:p>
            <a:pPr lvl="1" algn="just">
              <a:defRPr/>
            </a:pPr>
            <a:r>
              <a:rPr lang="en-IN" dirty="0">
                <a:solidFill>
                  <a:schemeClr val="tx1"/>
                </a:solidFill>
              </a:rPr>
              <a:t>If it is not satisfied, the graph is non-planar. </a:t>
            </a:r>
          </a:p>
          <a:p>
            <a:pPr lvl="1" algn="just">
              <a:defRPr/>
            </a:pPr>
            <a:r>
              <a:rPr lang="en-IN" dirty="0">
                <a:solidFill>
                  <a:schemeClr val="tx1"/>
                </a:solidFill>
              </a:rPr>
              <a:t>If it satisfies, we need to check further. </a:t>
            </a:r>
          </a:p>
          <a:p>
            <a:pPr algn="just">
              <a:defRPr/>
            </a:pPr>
            <a:r>
              <a:rPr lang="en-IN" dirty="0">
                <a:solidFill>
                  <a:srgbClr val="002060"/>
                </a:solidFill>
              </a:rPr>
              <a:t>Step 7: </a:t>
            </a:r>
          </a:p>
          <a:p>
            <a:pPr lvl="1" algn="just">
              <a:defRPr/>
            </a:pPr>
            <a:r>
              <a:rPr lang="en-IN" dirty="0">
                <a:solidFill>
                  <a:schemeClr val="tx1"/>
                </a:solidFill>
              </a:rPr>
              <a:t>Check whether the resultant graph contains either of Kuratowski’s graphs or their Homeomorphs as its subgraph. </a:t>
            </a:r>
          </a:p>
          <a:p>
            <a:pPr lvl="1" algn="just">
              <a:defRPr/>
            </a:pPr>
            <a:r>
              <a:rPr lang="en-IN" dirty="0">
                <a:solidFill>
                  <a:schemeClr val="tx1"/>
                </a:solidFill>
              </a:rPr>
              <a:t>If it contains K5 or K3,3, then the graph is certainly non-planar. </a:t>
            </a:r>
          </a:p>
        </p:txBody>
      </p:sp>
      <p:sp>
        <p:nvSpPr>
          <p:cNvPr id="72707" name="Slide Number Placeholder 3">
            <a:extLst>
              <a:ext uri="{FF2B5EF4-FFF2-40B4-BE49-F238E27FC236}">
                <a16:creationId xmlns:a16="http://schemas.microsoft.com/office/drawing/2014/main" id="{CDA59B1E-1940-4CBC-95B9-6EAEB417298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89EA7D6B-E613-441C-8D35-E40F4695EFE6}" type="slidenum">
              <a:rPr lang="en-US" altLang="en-US">
                <a:solidFill>
                  <a:srgbClr val="FFFFFF"/>
                </a:solidFill>
              </a:rPr>
              <a:pPr eaLnBrk="1" hangingPunct="1"/>
              <a:t>67</a:t>
            </a:fld>
            <a:endParaRPr lang="en-US" altLang="en-US">
              <a:solidFill>
                <a:srgbClr val="FFFF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a:extLst>
              <a:ext uri="{FF2B5EF4-FFF2-40B4-BE49-F238E27FC236}">
                <a16:creationId xmlns:a16="http://schemas.microsoft.com/office/drawing/2014/main" id="{F3096209-655E-45C5-B7A5-B5AF1E1155B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5800" y="533400"/>
            <a:ext cx="7620000" cy="2514600"/>
          </a:xfrm>
          <a:noFill/>
        </p:spPr>
      </p:pic>
      <p:pic>
        <p:nvPicPr>
          <p:cNvPr id="73731" name="Picture 3">
            <a:extLst>
              <a:ext uri="{FF2B5EF4-FFF2-40B4-BE49-F238E27FC236}">
                <a16:creationId xmlns:a16="http://schemas.microsoft.com/office/drawing/2014/main" id="{FA8BE028-7075-4712-8C39-A94B92A11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200400"/>
            <a:ext cx="75438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2" name="Slide Number Placeholder 3">
            <a:extLst>
              <a:ext uri="{FF2B5EF4-FFF2-40B4-BE49-F238E27FC236}">
                <a16:creationId xmlns:a16="http://schemas.microsoft.com/office/drawing/2014/main" id="{38CC6B41-7D41-460F-821C-E0B2BD57F7B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901A30F3-69E0-40AB-81A3-13C777342AC9}" type="slidenum">
              <a:rPr lang="en-US" altLang="en-US">
                <a:solidFill>
                  <a:srgbClr val="FFFFFF"/>
                </a:solidFill>
              </a:rPr>
              <a:pPr eaLnBrk="1" hangingPunct="1"/>
              <a:t>68</a:t>
            </a:fld>
            <a:endParaRPr lang="en-US" altLang="en-US">
              <a:solidFill>
                <a:srgbClr val="FFFF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A87BED33-28B5-4557-9823-E178CA57C4D7}"/>
              </a:ext>
            </a:extLst>
          </p:cNvPr>
          <p:cNvSpPr>
            <a:spLocks noGrp="1"/>
          </p:cNvSpPr>
          <p:nvPr>
            <p:ph type="title"/>
          </p:nvPr>
        </p:nvSpPr>
        <p:spPr>
          <a:xfrm>
            <a:off x="457200" y="838200"/>
            <a:ext cx="8229600" cy="1066800"/>
          </a:xfrm>
        </p:spPr>
        <p:txBody>
          <a:bodyPr>
            <a:normAutofit/>
          </a:bodyPr>
          <a:lstStyle/>
          <a:p>
            <a:pPr algn="ctr" eaLnBrk="1" fontAlgn="auto" hangingPunct="1">
              <a:spcAft>
                <a:spcPts val="0"/>
              </a:spcAft>
              <a:defRPr/>
            </a:pPr>
            <a:r>
              <a:rPr lang="en-GB" b="1" dirty="0"/>
              <a:t>Homeomorphic Graphs</a:t>
            </a:r>
            <a:endParaRPr lang="en-GB" dirty="0"/>
          </a:p>
        </p:txBody>
      </p:sp>
      <p:sp>
        <p:nvSpPr>
          <p:cNvPr id="74755" name="Content Placeholder 2">
            <a:extLst>
              <a:ext uri="{FF2B5EF4-FFF2-40B4-BE49-F238E27FC236}">
                <a16:creationId xmlns:a16="http://schemas.microsoft.com/office/drawing/2014/main" id="{89635273-73EF-45C2-AFC4-7EB929AE6522}"/>
              </a:ext>
            </a:extLst>
          </p:cNvPr>
          <p:cNvSpPr>
            <a:spLocks noGrp="1"/>
          </p:cNvSpPr>
          <p:nvPr>
            <p:ph idx="1"/>
          </p:nvPr>
        </p:nvSpPr>
        <p:spPr>
          <a:xfrm>
            <a:off x="457200" y="1905000"/>
            <a:ext cx="8229600" cy="4324350"/>
          </a:xfrm>
        </p:spPr>
        <p:txBody>
          <a:bodyPr/>
          <a:lstStyle/>
          <a:p>
            <a:pPr algn="just" eaLnBrk="1" hangingPunct="1"/>
            <a:r>
              <a:rPr lang="en-GB" altLang="en-US" dirty="0"/>
              <a:t>Two graphs are said to be </a:t>
            </a:r>
            <a:r>
              <a:rPr lang="en-GB" altLang="en-US" b="1" dirty="0"/>
              <a:t>homeomorphic</a:t>
            </a:r>
            <a:r>
              <a:rPr lang="en-GB" altLang="en-US" dirty="0"/>
              <a:t> if one graph can be obtained from the other by the creation of edges in series (i.e., by insertion of vertices of degree two) or by the merger of edges in series. </a:t>
            </a:r>
          </a:p>
          <a:p>
            <a:pPr algn="just" eaLnBrk="1" hangingPunct="1"/>
            <a:endParaRPr lang="en-GB" altLang="en-US" dirty="0"/>
          </a:p>
        </p:txBody>
      </p:sp>
      <p:sp>
        <p:nvSpPr>
          <p:cNvPr id="74756" name="Slide Number Placeholder 3">
            <a:extLst>
              <a:ext uri="{FF2B5EF4-FFF2-40B4-BE49-F238E27FC236}">
                <a16:creationId xmlns:a16="http://schemas.microsoft.com/office/drawing/2014/main" id="{15D0E2E0-BC9F-4B0A-9D86-78DE5ABFA34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4BE2B531-6A3A-4E0E-80B4-0B4DE8678B33}" type="slidenum">
              <a:rPr lang="en-US" altLang="en-US">
                <a:solidFill>
                  <a:srgbClr val="FFFFFF"/>
                </a:solidFill>
              </a:rPr>
              <a:pPr eaLnBrk="1" hangingPunct="1"/>
              <a:t>69</a:t>
            </a:fld>
            <a:endParaRPr lang="en-US" altLang="en-US">
              <a:solidFill>
                <a:srgbClr val="FFFFFF"/>
              </a:solidFill>
            </a:endParaRPr>
          </a:p>
        </p:txBody>
      </p:sp>
      <p:pic>
        <p:nvPicPr>
          <p:cNvPr id="74757" name="Picture 69">
            <a:extLst>
              <a:ext uri="{FF2B5EF4-FFF2-40B4-BE49-F238E27FC236}">
                <a16:creationId xmlns:a16="http://schemas.microsoft.com/office/drawing/2014/main" id="{1FCC5FE9-BC68-4C7F-9554-480796A5B9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038600"/>
            <a:ext cx="8154988"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Content Placeholder 3">
            <a:extLst>
              <a:ext uri="{FF2B5EF4-FFF2-40B4-BE49-F238E27FC236}">
                <a16:creationId xmlns:a16="http://schemas.microsoft.com/office/drawing/2014/main" id="{32450954-2703-410E-A86A-5ACF80133175}"/>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533400"/>
            <a:ext cx="8153400" cy="5867400"/>
          </a:xfrm>
        </p:spPr>
      </p:pic>
      <p:sp>
        <p:nvSpPr>
          <p:cNvPr id="11267" name="Slide Number Placeholder 3">
            <a:extLst>
              <a:ext uri="{FF2B5EF4-FFF2-40B4-BE49-F238E27FC236}">
                <a16:creationId xmlns:a16="http://schemas.microsoft.com/office/drawing/2014/main" id="{88F0E6AE-5E3E-43C5-A2DE-EFC27E1DC73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CAA7C49F-021C-4778-8784-D0919D432A08}" type="slidenum">
              <a:rPr lang="en-US" altLang="en-US">
                <a:solidFill>
                  <a:srgbClr val="FFFFFF"/>
                </a:solidFill>
              </a:rPr>
              <a:pPr eaLnBrk="1" hangingPunct="1"/>
              <a:t>7</a:t>
            </a:fld>
            <a:endParaRPr lang="en-US" altLang="en-US">
              <a:solidFill>
                <a:srgbClr val="FFFFF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a:extLst>
              <a:ext uri="{FF2B5EF4-FFF2-40B4-BE49-F238E27FC236}">
                <a16:creationId xmlns:a16="http://schemas.microsoft.com/office/drawing/2014/main" id="{8D7AD021-BCB1-4F8D-B17A-D6B398C01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05000"/>
            <a:ext cx="7591425"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Slide Number Placeholder 3">
            <a:extLst>
              <a:ext uri="{FF2B5EF4-FFF2-40B4-BE49-F238E27FC236}">
                <a16:creationId xmlns:a16="http://schemas.microsoft.com/office/drawing/2014/main" id="{246F1EA9-E8DE-41E7-90E9-69AC419C889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1ACC14CA-503B-42BD-840A-9DE30200BC8E}" type="slidenum">
              <a:rPr lang="en-US" altLang="en-US">
                <a:solidFill>
                  <a:srgbClr val="FFFFFF"/>
                </a:solidFill>
              </a:rPr>
              <a:pPr eaLnBrk="1" hangingPunct="1"/>
              <a:t>70</a:t>
            </a:fld>
            <a:endParaRPr lang="en-US" altLang="en-US">
              <a:solidFill>
                <a:srgbClr val="FFFFF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B9186E74-4B77-4697-BAFA-697F916D8156}"/>
              </a:ext>
            </a:extLst>
          </p:cNvPr>
          <p:cNvSpPr>
            <a:spLocks noGrp="1"/>
          </p:cNvSpPr>
          <p:nvPr>
            <p:ph type="title"/>
          </p:nvPr>
        </p:nvSpPr>
        <p:spPr/>
        <p:txBody>
          <a:bodyPr/>
          <a:lstStyle/>
          <a:p>
            <a:pPr algn="ctr" eaLnBrk="1" hangingPunct="1"/>
            <a:r>
              <a:rPr lang="en-IN" altLang="en-US" b="1" dirty="0"/>
              <a:t>Kuratowski’s Theorem</a:t>
            </a:r>
          </a:p>
        </p:txBody>
      </p:sp>
      <p:sp>
        <p:nvSpPr>
          <p:cNvPr id="76803" name="Content Placeholder 4">
            <a:extLst>
              <a:ext uri="{FF2B5EF4-FFF2-40B4-BE49-F238E27FC236}">
                <a16:creationId xmlns:a16="http://schemas.microsoft.com/office/drawing/2014/main" id="{2E32183A-43B3-4E70-91CB-47ECEA7BEC62}"/>
              </a:ext>
            </a:extLst>
          </p:cNvPr>
          <p:cNvSpPr>
            <a:spLocks noGrp="1"/>
          </p:cNvSpPr>
          <p:nvPr>
            <p:ph idx="1"/>
          </p:nvPr>
        </p:nvSpPr>
        <p:spPr/>
        <p:txBody>
          <a:bodyPr/>
          <a:lstStyle/>
          <a:p>
            <a:pPr algn="just" eaLnBrk="1" hangingPunct="1"/>
            <a:endParaRPr lang="en-IN" altLang="en-US"/>
          </a:p>
          <a:p>
            <a:pPr algn="just" eaLnBrk="1" hangingPunct="1"/>
            <a:r>
              <a:rPr lang="en-IN" altLang="en-US"/>
              <a:t>A necessary and sufficient condition for a graph G to be planar is that G does not contain either of Kuratowski’s two graphs or any graph homeomorphic to either of them.</a:t>
            </a:r>
          </a:p>
        </p:txBody>
      </p:sp>
      <p:sp>
        <p:nvSpPr>
          <p:cNvPr id="76804" name="Slide Number Placeholder 3">
            <a:extLst>
              <a:ext uri="{FF2B5EF4-FFF2-40B4-BE49-F238E27FC236}">
                <a16:creationId xmlns:a16="http://schemas.microsoft.com/office/drawing/2014/main" id="{7F819C1A-04DF-4B0E-A551-D6B31C598B6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E048C800-2ECB-4183-B41F-27581F1A04BE}" type="slidenum">
              <a:rPr lang="en-US" altLang="en-US">
                <a:solidFill>
                  <a:srgbClr val="FFFFFF"/>
                </a:solidFill>
              </a:rPr>
              <a:pPr eaLnBrk="1" hangingPunct="1"/>
              <a:t>71</a:t>
            </a:fld>
            <a:endParaRPr lang="en-US" altLang="en-US">
              <a:solidFill>
                <a:srgbClr val="FFFF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a:extLst>
              <a:ext uri="{FF2B5EF4-FFF2-40B4-BE49-F238E27FC236}">
                <a16:creationId xmlns:a16="http://schemas.microsoft.com/office/drawing/2014/main" id="{F1B377A0-901A-4090-9930-859000BB2251}"/>
              </a:ext>
            </a:extLst>
          </p:cNvPr>
          <p:cNvSpPr>
            <a:spLocks noGrp="1"/>
          </p:cNvSpPr>
          <p:nvPr>
            <p:ph type="title"/>
          </p:nvPr>
        </p:nvSpPr>
        <p:spPr>
          <a:xfrm>
            <a:off x="457200" y="762000"/>
            <a:ext cx="8229600" cy="1066800"/>
          </a:xfrm>
        </p:spPr>
        <p:txBody>
          <a:bodyPr/>
          <a:lstStyle/>
          <a:p>
            <a:pPr algn="ctr"/>
            <a:r>
              <a:rPr lang="en-IN" altLang="en-US" b="1" dirty="0"/>
              <a:t>Geometric Dual</a:t>
            </a:r>
          </a:p>
        </p:txBody>
      </p:sp>
      <p:sp>
        <p:nvSpPr>
          <p:cNvPr id="3" name="Content Placeholder 2">
            <a:extLst>
              <a:ext uri="{FF2B5EF4-FFF2-40B4-BE49-F238E27FC236}">
                <a16:creationId xmlns:a16="http://schemas.microsoft.com/office/drawing/2014/main" id="{D94E7744-FE25-4536-8E27-47A71594DD80}"/>
              </a:ext>
            </a:extLst>
          </p:cNvPr>
          <p:cNvSpPr>
            <a:spLocks noGrp="1"/>
          </p:cNvSpPr>
          <p:nvPr>
            <p:ph idx="1"/>
          </p:nvPr>
        </p:nvSpPr>
        <p:spPr>
          <a:xfrm>
            <a:off x="457200" y="1905000"/>
            <a:ext cx="8229600" cy="4668838"/>
          </a:xfrm>
        </p:spPr>
        <p:txBody>
          <a:bodyPr/>
          <a:lstStyle/>
          <a:p>
            <a:pPr algn="just">
              <a:defRPr/>
            </a:pPr>
            <a:r>
              <a:rPr lang="en-IN" dirty="0"/>
              <a:t>In order to obtain the geometric dual of a planar graph,</a:t>
            </a:r>
          </a:p>
          <a:p>
            <a:pPr algn="just">
              <a:defRPr/>
            </a:pPr>
            <a:endParaRPr lang="en-IN" dirty="0"/>
          </a:p>
          <a:p>
            <a:pPr marL="623887" indent="-514350" algn="just">
              <a:buFont typeface="+mj-lt"/>
              <a:buAutoNum type="arabicPeriod"/>
              <a:defRPr/>
            </a:pPr>
            <a:r>
              <a:rPr lang="en-IN" dirty="0"/>
              <a:t>Start with a plane representation of the planar graph.</a:t>
            </a:r>
          </a:p>
          <a:p>
            <a:pPr marL="623887" indent="-514350" algn="just">
              <a:buFont typeface="+mj-lt"/>
              <a:buAutoNum type="arabicPeriod"/>
              <a:defRPr/>
            </a:pPr>
            <a:r>
              <a:rPr lang="en-IN" dirty="0"/>
              <a:t>Name the regions or faces are </a:t>
            </a:r>
            <a:r>
              <a:rPr lang="en-IN" i="1" dirty="0"/>
              <a:t>F</a:t>
            </a:r>
            <a:r>
              <a:rPr lang="en-IN" i="1" baseline="-25000" dirty="0"/>
              <a:t>1</a:t>
            </a:r>
            <a:r>
              <a:rPr lang="en-IN" i="1" dirty="0"/>
              <a:t>,F</a:t>
            </a:r>
            <a:r>
              <a:rPr lang="en-IN" i="1" baseline="-25000" dirty="0"/>
              <a:t>2</a:t>
            </a:r>
            <a:r>
              <a:rPr lang="en-IN" i="1" dirty="0"/>
              <a:t>,F</a:t>
            </a:r>
            <a:r>
              <a:rPr lang="en-IN" i="1" baseline="-25000" dirty="0"/>
              <a:t>3</a:t>
            </a:r>
            <a:r>
              <a:rPr lang="en-IN" i="1" dirty="0"/>
              <a:t>,....,F</a:t>
            </a:r>
            <a:r>
              <a:rPr lang="en-IN" i="1" baseline="-25000" dirty="0"/>
              <a:t>e-n+2. </a:t>
            </a:r>
          </a:p>
          <a:p>
            <a:pPr marL="623887" indent="-514350" algn="just">
              <a:buFont typeface="+mj-lt"/>
              <a:buAutoNum type="arabicPeriod"/>
              <a:defRPr/>
            </a:pPr>
            <a:r>
              <a:rPr lang="en-IN" dirty="0"/>
              <a:t>Place a point </a:t>
            </a:r>
            <a:r>
              <a:rPr lang="en-IN" i="1" dirty="0"/>
              <a:t>p</a:t>
            </a:r>
            <a:r>
              <a:rPr lang="en-IN" i="1" baseline="-25000" dirty="0"/>
              <a:t>i</a:t>
            </a:r>
            <a:r>
              <a:rPr lang="en-IN" dirty="0"/>
              <a:t> in each face </a:t>
            </a:r>
            <a:r>
              <a:rPr lang="en-IN" i="1" dirty="0"/>
              <a:t>F</a:t>
            </a:r>
            <a:r>
              <a:rPr lang="en-IN" i="1" baseline="-25000" dirty="0"/>
              <a:t>i. </a:t>
            </a:r>
          </a:p>
        </p:txBody>
      </p:sp>
      <p:sp>
        <p:nvSpPr>
          <p:cNvPr id="77828" name="Slide Number Placeholder 3">
            <a:extLst>
              <a:ext uri="{FF2B5EF4-FFF2-40B4-BE49-F238E27FC236}">
                <a16:creationId xmlns:a16="http://schemas.microsoft.com/office/drawing/2014/main" id="{F6DDE9EB-0A64-4780-A371-808A76CD37D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8F3CC027-F6F2-448C-B487-FBD906F7C0AB}" type="slidenum">
              <a:rPr lang="en-US" altLang="en-US">
                <a:solidFill>
                  <a:srgbClr val="FFFFFF"/>
                </a:solidFill>
              </a:rPr>
              <a:pPr eaLnBrk="1" hangingPunct="1"/>
              <a:t>72</a:t>
            </a:fld>
            <a:endParaRPr lang="en-US" altLang="en-US">
              <a:solidFill>
                <a:srgbClr val="FFFFF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E430CF-9182-4656-9E33-8E1E205963A7}"/>
              </a:ext>
            </a:extLst>
          </p:cNvPr>
          <p:cNvSpPr>
            <a:spLocks noGrp="1"/>
          </p:cNvSpPr>
          <p:nvPr>
            <p:ph idx="1"/>
          </p:nvPr>
        </p:nvSpPr>
        <p:spPr>
          <a:xfrm>
            <a:off x="457200" y="685800"/>
            <a:ext cx="8229600" cy="5888038"/>
          </a:xfrm>
        </p:spPr>
        <p:txBody>
          <a:bodyPr/>
          <a:lstStyle/>
          <a:p>
            <a:pPr marL="623887" indent="-514350" algn="just">
              <a:buFont typeface="+mj-lt"/>
              <a:buAutoNum type="arabicPeriod" startAt="4"/>
              <a:defRPr/>
            </a:pPr>
            <a:r>
              <a:rPr lang="en-GB" dirty="0"/>
              <a:t>If two regions </a:t>
            </a:r>
            <a:r>
              <a:rPr lang="en-GB" i="1" dirty="0" err="1"/>
              <a:t>F</a:t>
            </a:r>
            <a:r>
              <a:rPr lang="en-GB" i="1" baseline="-25000" dirty="0" err="1"/>
              <a:t>i</a:t>
            </a:r>
            <a:r>
              <a:rPr lang="en-GB" dirty="0"/>
              <a:t> and </a:t>
            </a:r>
            <a:r>
              <a:rPr lang="en-GB" i="1" dirty="0" err="1"/>
              <a:t>F</a:t>
            </a:r>
            <a:r>
              <a:rPr lang="en-GB" i="1" baseline="-25000" dirty="0" err="1"/>
              <a:t>j</a:t>
            </a:r>
            <a:r>
              <a:rPr lang="en-GB" dirty="0"/>
              <a:t> and are adjacent(i.e., have a common edge), draw a line joining points </a:t>
            </a:r>
            <a:r>
              <a:rPr lang="en-IN" i="1" dirty="0"/>
              <a:t>p</a:t>
            </a:r>
            <a:r>
              <a:rPr lang="en-IN" i="1" baseline="-25000" dirty="0"/>
              <a:t>i</a:t>
            </a:r>
            <a:r>
              <a:rPr lang="en-GB" dirty="0"/>
              <a:t> and </a:t>
            </a:r>
            <a:r>
              <a:rPr lang="en-IN" i="1" dirty="0" err="1"/>
              <a:t>p</a:t>
            </a:r>
            <a:r>
              <a:rPr lang="en-IN" i="1" baseline="-25000" dirty="0" err="1"/>
              <a:t>j</a:t>
            </a:r>
            <a:r>
              <a:rPr lang="en-IN" i="1" baseline="-25000" dirty="0"/>
              <a:t> </a:t>
            </a:r>
            <a:r>
              <a:rPr lang="en-GB" dirty="0"/>
              <a:t>that intersects the common edge between and exactly once.</a:t>
            </a:r>
          </a:p>
          <a:p>
            <a:pPr marL="623887" indent="-514350" algn="just">
              <a:buFont typeface="Georgia" panose="02040502050405020303" pitchFamily="18" charset="0"/>
              <a:buNone/>
              <a:defRPr/>
            </a:pPr>
            <a:endParaRPr lang="en-IN" dirty="0"/>
          </a:p>
          <a:p>
            <a:pPr marL="623887" indent="-514350" algn="just">
              <a:buFont typeface="+mj-lt"/>
              <a:buAutoNum type="arabicPeriod" startAt="4"/>
              <a:defRPr/>
            </a:pPr>
            <a:endParaRPr lang="en-GB" dirty="0"/>
          </a:p>
          <a:p>
            <a:pPr marL="623887" indent="-514350" algn="just">
              <a:buFont typeface="+mj-lt"/>
              <a:buAutoNum type="arabicPeriod" startAt="4"/>
              <a:defRPr/>
            </a:pPr>
            <a:endParaRPr lang="en-GB" dirty="0"/>
          </a:p>
          <a:p>
            <a:pPr marL="623887" indent="-514350" algn="just">
              <a:buFont typeface="+mj-lt"/>
              <a:buAutoNum type="arabicPeriod" startAt="4"/>
              <a:defRPr/>
            </a:pPr>
            <a:endParaRPr lang="en-GB" dirty="0"/>
          </a:p>
          <a:p>
            <a:pPr marL="623887" indent="-514350" algn="just">
              <a:buFont typeface="+mj-lt"/>
              <a:buAutoNum type="arabicPeriod" startAt="4"/>
              <a:defRPr/>
            </a:pPr>
            <a:endParaRPr lang="en-GB" dirty="0"/>
          </a:p>
          <a:p>
            <a:pPr marL="623887" indent="-514350" algn="just">
              <a:buFont typeface="+mj-lt"/>
              <a:buAutoNum type="arabicPeriod" startAt="5"/>
              <a:defRPr/>
            </a:pPr>
            <a:r>
              <a:rPr lang="en-GB" dirty="0"/>
              <a:t>If there is more than one edge common between </a:t>
            </a:r>
            <a:r>
              <a:rPr lang="en-GB" i="1" dirty="0" err="1"/>
              <a:t>F</a:t>
            </a:r>
            <a:r>
              <a:rPr lang="en-GB" i="1" baseline="-25000" dirty="0" err="1"/>
              <a:t>i</a:t>
            </a:r>
            <a:r>
              <a:rPr lang="en-GB" dirty="0"/>
              <a:t> and </a:t>
            </a:r>
            <a:r>
              <a:rPr lang="en-GB" i="1" dirty="0" err="1"/>
              <a:t>F</a:t>
            </a:r>
            <a:r>
              <a:rPr lang="en-GB" i="1" baseline="-25000" dirty="0" err="1"/>
              <a:t>j</a:t>
            </a:r>
            <a:r>
              <a:rPr lang="en-GB" dirty="0"/>
              <a:t> , draw one line between points </a:t>
            </a:r>
            <a:r>
              <a:rPr lang="en-IN" i="1" dirty="0"/>
              <a:t>p</a:t>
            </a:r>
            <a:r>
              <a:rPr lang="en-IN" i="1" baseline="-25000" dirty="0"/>
              <a:t>i</a:t>
            </a:r>
            <a:r>
              <a:rPr lang="en-GB" dirty="0"/>
              <a:t> and </a:t>
            </a:r>
            <a:r>
              <a:rPr lang="en-IN" i="1" dirty="0" err="1"/>
              <a:t>p</a:t>
            </a:r>
            <a:r>
              <a:rPr lang="en-IN" i="1" baseline="-25000" dirty="0" err="1"/>
              <a:t>j</a:t>
            </a:r>
            <a:r>
              <a:rPr lang="en-IN" i="1" baseline="-25000" dirty="0"/>
              <a:t> </a:t>
            </a:r>
            <a:r>
              <a:rPr lang="en-GB" dirty="0"/>
              <a:t> for each of the common edges.</a:t>
            </a:r>
          </a:p>
          <a:p>
            <a:pPr marL="623887" indent="-514350" algn="just">
              <a:buFont typeface="+mj-lt"/>
              <a:buAutoNum type="arabicPeriod" startAt="4"/>
              <a:defRPr/>
            </a:pPr>
            <a:endParaRPr lang="en-IN" dirty="0"/>
          </a:p>
          <a:p>
            <a:pPr algn="just">
              <a:defRPr/>
            </a:pPr>
            <a:endParaRPr lang="en-IN" dirty="0"/>
          </a:p>
        </p:txBody>
      </p:sp>
      <p:sp>
        <p:nvSpPr>
          <p:cNvPr id="78851" name="Slide Number Placeholder 3">
            <a:extLst>
              <a:ext uri="{FF2B5EF4-FFF2-40B4-BE49-F238E27FC236}">
                <a16:creationId xmlns:a16="http://schemas.microsoft.com/office/drawing/2014/main" id="{B0AB5580-021D-4853-8C85-7628CE2AC29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164E922A-86AD-4F61-A6AB-97105B9DE2E0}" type="slidenum">
              <a:rPr lang="en-US" altLang="en-US">
                <a:solidFill>
                  <a:srgbClr val="FFFFFF"/>
                </a:solidFill>
              </a:rPr>
              <a:pPr eaLnBrk="1" hangingPunct="1"/>
              <a:t>73</a:t>
            </a:fld>
            <a:endParaRPr lang="en-US" altLang="en-US">
              <a:solidFill>
                <a:srgbClr val="FFFFFF"/>
              </a:solidFill>
            </a:endParaRPr>
          </a:p>
        </p:txBody>
      </p:sp>
      <p:pic>
        <p:nvPicPr>
          <p:cNvPr id="78852" name="Picture 7">
            <a:extLst>
              <a:ext uri="{FF2B5EF4-FFF2-40B4-BE49-F238E27FC236}">
                <a16:creationId xmlns:a16="http://schemas.microsoft.com/office/drawing/2014/main" id="{03321B4E-0AE1-4530-829E-5E78327B9B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667000"/>
            <a:ext cx="54102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Number Placeholder 3">
            <a:extLst>
              <a:ext uri="{FF2B5EF4-FFF2-40B4-BE49-F238E27FC236}">
                <a16:creationId xmlns:a16="http://schemas.microsoft.com/office/drawing/2014/main" id="{9DFB751A-9E0E-4AD0-A188-ADCD31ED538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C73D8BD0-57AC-4A7E-94D5-1E7CFBB0CBE6}" type="slidenum">
              <a:rPr lang="en-US" altLang="en-US">
                <a:solidFill>
                  <a:srgbClr val="FFFFFF"/>
                </a:solidFill>
              </a:rPr>
              <a:pPr eaLnBrk="1" hangingPunct="1"/>
              <a:t>74</a:t>
            </a:fld>
            <a:endParaRPr lang="en-US" altLang="en-US">
              <a:solidFill>
                <a:srgbClr val="FFFFFF"/>
              </a:solidFill>
            </a:endParaRPr>
          </a:p>
        </p:txBody>
      </p:sp>
      <p:pic>
        <p:nvPicPr>
          <p:cNvPr id="79875" name="Picture 3">
            <a:extLst>
              <a:ext uri="{FF2B5EF4-FFF2-40B4-BE49-F238E27FC236}">
                <a16:creationId xmlns:a16="http://schemas.microsoft.com/office/drawing/2014/main" id="{14F5637E-12A2-424B-9108-BB02837233E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76400" y="1550988"/>
            <a:ext cx="5486400" cy="3249612"/>
          </a:xfr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C811AC-7954-462E-A01C-D92CF705CEE4}"/>
              </a:ext>
            </a:extLst>
          </p:cNvPr>
          <p:cNvSpPr>
            <a:spLocks noGrp="1"/>
          </p:cNvSpPr>
          <p:nvPr>
            <p:ph idx="1"/>
          </p:nvPr>
        </p:nvSpPr>
        <p:spPr>
          <a:xfrm>
            <a:off x="457200" y="838200"/>
            <a:ext cx="8305800" cy="5735638"/>
          </a:xfrm>
        </p:spPr>
        <p:txBody>
          <a:bodyPr/>
          <a:lstStyle/>
          <a:p>
            <a:pPr marL="623887" indent="-514350" algn="just">
              <a:buFont typeface="+mj-lt"/>
              <a:buAutoNum type="arabicPeriod" startAt="6"/>
              <a:defRPr/>
            </a:pPr>
            <a:r>
              <a:rPr lang="en-GB" dirty="0"/>
              <a:t>For an edge </a:t>
            </a:r>
            <a:r>
              <a:rPr lang="en-GB" i="1" dirty="0"/>
              <a:t>e</a:t>
            </a:r>
            <a:r>
              <a:rPr lang="en-GB" dirty="0"/>
              <a:t> lying entirely in one region, say F</a:t>
            </a:r>
            <a:r>
              <a:rPr lang="en-GB" baseline="-25000" dirty="0"/>
              <a:t>k</a:t>
            </a:r>
            <a:r>
              <a:rPr lang="en-GB" dirty="0"/>
              <a:t>, draw a self-loop at points intersecting </a:t>
            </a:r>
            <a:r>
              <a:rPr lang="en-GB" i="1" dirty="0"/>
              <a:t>e</a:t>
            </a:r>
            <a:r>
              <a:rPr lang="en-GB" dirty="0"/>
              <a:t> exactly once.</a:t>
            </a:r>
          </a:p>
          <a:p>
            <a:pPr algn="just">
              <a:defRPr/>
            </a:pPr>
            <a:endParaRPr lang="en-GB" dirty="0"/>
          </a:p>
          <a:p>
            <a:pPr algn="just">
              <a:defRPr/>
            </a:pPr>
            <a:r>
              <a:rPr lang="en-GB" dirty="0"/>
              <a:t>By this procedure we obtain a new graph G</a:t>
            </a:r>
            <a:r>
              <a:rPr lang="en-GB" baseline="30000" dirty="0"/>
              <a:t>∗</a:t>
            </a:r>
            <a:r>
              <a:rPr lang="en-GB" dirty="0"/>
              <a:t> (broken lines in the figure) consisting of six vertices </a:t>
            </a:r>
            <a:r>
              <a:rPr lang="en-IN" i="1" dirty="0"/>
              <a:t>p</a:t>
            </a:r>
            <a:r>
              <a:rPr lang="en-IN" i="1" baseline="-25000" dirty="0"/>
              <a:t>1,</a:t>
            </a:r>
            <a:r>
              <a:rPr lang="en-IN" i="1" dirty="0"/>
              <a:t> p</a:t>
            </a:r>
            <a:r>
              <a:rPr lang="en-IN" i="1" baseline="-25000" dirty="0"/>
              <a:t>2,......,</a:t>
            </a:r>
            <a:r>
              <a:rPr lang="en-IN" i="1" dirty="0"/>
              <a:t> p</a:t>
            </a:r>
            <a:r>
              <a:rPr lang="en-IN" i="1" baseline="-25000" dirty="0"/>
              <a:t>6</a:t>
            </a:r>
            <a:r>
              <a:rPr lang="en-IN" i="1" dirty="0"/>
              <a:t> </a:t>
            </a:r>
            <a:r>
              <a:rPr lang="en-GB" dirty="0"/>
              <a:t>and edges joining these vertices. Such a </a:t>
            </a:r>
            <a:r>
              <a:rPr lang="en-GB" b="1" dirty="0"/>
              <a:t>graph G</a:t>
            </a:r>
            <a:r>
              <a:rPr lang="en-GB" b="1" baseline="30000" dirty="0"/>
              <a:t>∗</a:t>
            </a:r>
            <a:r>
              <a:rPr lang="en-GB" b="1" dirty="0"/>
              <a:t> </a:t>
            </a:r>
            <a:r>
              <a:rPr lang="en-GB" dirty="0"/>
              <a:t>is called </a:t>
            </a:r>
            <a:r>
              <a:rPr lang="en-GB" b="1" dirty="0"/>
              <a:t>a dual </a:t>
            </a:r>
            <a:r>
              <a:rPr lang="en-GB" dirty="0"/>
              <a:t>or</a:t>
            </a:r>
            <a:r>
              <a:rPr lang="en-GB" b="1" dirty="0"/>
              <a:t> geometric dual of G. </a:t>
            </a:r>
            <a:endParaRPr lang="en-IN" dirty="0"/>
          </a:p>
        </p:txBody>
      </p:sp>
      <p:sp>
        <p:nvSpPr>
          <p:cNvPr id="80899" name="Slide Number Placeholder 3">
            <a:extLst>
              <a:ext uri="{FF2B5EF4-FFF2-40B4-BE49-F238E27FC236}">
                <a16:creationId xmlns:a16="http://schemas.microsoft.com/office/drawing/2014/main" id="{FC72425E-20EF-4F83-8591-FD4BE8631AD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19CDCD4A-1B22-4772-8057-981CF95F16E6}" type="slidenum">
              <a:rPr lang="en-US" altLang="en-US">
                <a:solidFill>
                  <a:srgbClr val="FFFFFF"/>
                </a:solidFill>
              </a:rPr>
              <a:pPr eaLnBrk="1" hangingPunct="1"/>
              <a:t>75</a:t>
            </a:fld>
            <a:endParaRPr lang="en-US" altLang="en-US">
              <a:solidFill>
                <a:srgbClr val="FFFFF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Number Placeholder 3">
            <a:extLst>
              <a:ext uri="{FF2B5EF4-FFF2-40B4-BE49-F238E27FC236}">
                <a16:creationId xmlns:a16="http://schemas.microsoft.com/office/drawing/2014/main" id="{2198BBE8-C239-4A58-8BC0-A176B86FE7F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9A94D182-789A-4D51-BE09-E72C371752D1}" type="slidenum">
              <a:rPr lang="en-US" altLang="en-US">
                <a:solidFill>
                  <a:srgbClr val="FFFFFF"/>
                </a:solidFill>
              </a:rPr>
              <a:pPr eaLnBrk="1" hangingPunct="1"/>
              <a:t>76</a:t>
            </a:fld>
            <a:endParaRPr lang="en-US" altLang="en-US">
              <a:solidFill>
                <a:srgbClr val="FFFFFF"/>
              </a:solidFill>
            </a:endParaRPr>
          </a:p>
        </p:txBody>
      </p:sp>
      <p:pic>
        <p:nvPicPr>
          <p:cNvPr id="81923" name="Picture 2">
            <a:extLst>
              <a:ext uri="{FF2B5EF4-FFF2-40B4-BE49-F238E27FC236}">
                <a16:creationId xmlns:a16="http://schemas.microsoft.com/office/drawing/2014/main" id="{A44E0FDC-5F49-4B57-9EA1-E41F9064DF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Number Placeholder 3">
            <a:extLst>
              <a:ext uri="{FF2B5EF4-FFF2-40B4-BE49-F238E27FC236}">
                <a16:creationId xmlns:a16="http://schemas.microsoft.com/office/drawing/2014/main" id="{2FEFA5A7-4F2F-4183-A2C5-FF8983249CC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7EE6E538-EC11-4A83-8123-4C5E9A039DBD}" type="slidenum">
              <a:rPr lang="en-US" altLang="en-US">
                <a:solidFill>
                  <a:srgbClr val="FFFFFF"/>
                </a:solidFill>
              </a:rPr>
              <a:pPr eaLnBrk="1" hangingPunct="1"/>
              <a:t>77</a:t>
            </a:fld>
            <a:endParaRPr lang="en-US" altLang="en-US">
              <a:solidFill>
                <a:srgbClr val="FFFFFF"/>
              </a:solidFill>
            </a:endParaRPr>
          </a:p>
        </p:txBody>
      </p:sp>
      <p:pic>
        <p:nvPicPr>
          <p:cNvPr id="82947" name="Picture 2">
            <a:extLst>
              <a:ext uri="{FF2B5EF4-FFF2-40B4-BE49-F238E27FC236}">
                <a16:creationId xmlns:a16="http://schemas.microsoft.com/office/drawing/2014/main" id="{548A94BF-B402-490D-9DD9-AB48B73CE1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457200"/>
            <a:ext cx="9144000" cy="6400800"/>
          </a:xfr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a:extLst>
              <a:ext uri="{FF2B5EF4-FFF2-40B4-BE49-F238E27FC236}">
                <a16:creationId xmlns:a16="http://schemas.microsoft.com/office/drawing/2014/main" id="{A5A5FB13-52F3-404F-9861-598F7350C0D3}"/>
              </a:ext>
            </a:extLst>
          </p:cNvPr>
          <p:cNvSpPr>
            <a:spLocks noGrp="1"/>
          </p:cNvSpPr>
          <p:nvPr>
            <p:ph type="title"/>
          </p:nvPr>
        </p:nvSpPr>
        <p:spPr>
          <a:xfrm>
            <a:off x="453656" y="829340"/>
            <a:ext cx="8229600" cy="1066800"/>
          </a:xfrm>
        </p:spPr>
        <p:txBody>
          <a:bodyPr/>
          <a:lstStyle/>
          <a:p>
            <a:pPr algn="ctr"/>
            <a:r>
              <a:rPr lang="en-GB" altLang="en-US" b="1" dirty="0"/>
              <a:t>Relationship between a planar G and its dual G</a:t>
            </a:r>
            <a:r>
              <a:rPr lang="en-GB" altLang="en-US" b="1" baseline="30000" dirty="0"/>
              <a:t>∗</a:t>
            </a:r>
            <a:endParaRPr lang="en-IN" altLang="en-US" b="1" dirty="0"/>
          </a:p>
        </p:txBody>
      </p:sp>
      <p:sp>
        <p:nvSpPr>
          <p:cNvPr id="3" name="Content Placeholder 2">
            <a:extLst>
              <a:ext uri="{FF2B5EF4-FFF2-40B4-BE49-F238E27FC236}">
                <a16:creationId xmlns:a16="http://schemas.microsoft.com/office/drawing/2014/main" id="{9F510355-DD62-42B5-BF04-E26615EE8249}"/>
              </a:ext>
            </a:extLst>
          </p:cNvPr>
          <p:cNvSpPr>
            <a:spLocks noGrp="1"/>
          </p:cNvSpPr>
          <p:nvPr>
            <p:ph idx="1"/>
          </p:nvPr>
        </p:nvSpPr>
        <p:spPr>
          <a:xfrm>
            <a:off x="457200" y="1905000"/>
            <a:ext cx="8229600" cy="4324350"/>
          </a:xfrm>
        </p:spPr>
        <p:txBody>
          <a:bodyPr/>
          <a:lstStyle/>
          <a:p>
            <a:pPr marL="623887" indent="-514350" algn="just">
              <a:buFont typeface="+mj-lt"/>
              <a:buAutoNum type="arabicPeriod"/>
              <a:defRPr/>
            </a:pPr>
            <a:r>
              <a:rPr lang="en-GB" dirty="0"/>
              <a:t>An edge forming a self loop in G yields a pendant edge in G</a:t>
            </a:r>
            <a:r>
              <a:rPr lang="en-GB" b="1" baseline="30000" dirty="0"/>
              <a:t>∗ . </a:t>
            </a:r>
          </a:p>
          <a:p>
            <a:pPr marL="623887" indent="-514350" algn="just">
              <a:buFont typeface="+mj-lt"/>
              <a:buAutoNum type="arabicPeriod"/>
              <a:defRPr/>
            </a:pPr>
            <a:r>
              <a:rPr lang="en-GB" dirty="0"/>
              <a:t>A pendant edge in G yields a self loop in G</a:t>
            </a:r>
            <a:r>
              <a:rPr lang="en-GB" b="1" baseline="30000" dirty="0"/>
              <a:t>∗. </a:t>
            </a:r>
          </a:p>
          <a:p>
            <a:pPr marL="623887" indent="-514350" algn="just">
              <a:buFont typeface="+mj-lt"/>
              <a:buAutoNum type="arabicPeriod"/>
              <a:defRPr/>
            </a:pPr>
            <a:r>
              <a:rPr lang="en-GB" dirty="0"/>
              <a:t>Edges that are in series in G produce parallel edges in G</a:t>
            </a:r>
            <a:r>
              <a:rPr lang="en-GB" b="1" baseline="30000" dirty="0"/>
              <a:t>∗</a:t>
            </a:r>
            <a:r>
              <a:rPr lang="en-GB" dirty="0"/>
              <a:t>. </a:t>
            </a:r>
          </a:p>
          <a:p>
            <a:pPr marL="623887" indent="-514350" algn="just">
              <a:buFont typeface="+mj-lt"/>
              <a:buAutoNum type="arabicPeriod"/>
              <a:defRPr/>
            </a:pPr>
            <a:r>
              <a:rPr lang="en-GB" dirty="0"/>
              <a:t>Parallel edges in G produce edges in series in G</a:t>
            </a:r>
            <a:r>
              <a:rPr lang="en-GB" b="1" baseline="30000" dirty="0"/>
              <a:t>∗</a:t>
            </a:r>
            <a:r>
              <a:rPr lang="en-GB" dirty="0"/>
              <a:t>. </a:t>
            </a:r>
          </a:p>
          <a:p>
            <a:pPr marL="623887" indent="-514350" algn="just">
              <a:buFont typeface="+mj-lt"/>
              <a:buAutoNum type="arabicPeriod"/>
              <a:defRPr/>
            </a:pPr>
            <a:r>
              <a:rPr lang="en-GB" dirty="0"/>
              <a:t>Number of edges constituting the boundary of a region in G is equal to the degree of the corresponding vertex p</a:t>
            </a:r>
            <a:r>
              <a:rPr lang="en-GB" i="1" baseline="-25000" dirty="0"/>
              <a:t>i</a:t>
            </a:r>
            <a:r>
              <a:rPr lang="en-GB" dirty="0"/>
              <a:t> in G</a:t>
            </a:r>
            <a:r>
              <a:rPr lang="en-GB" b="1" baseline="30000" dirty="0"/>
              <a:t>∗</a:t>
            </a:r>
            <a:r>
              <a:rPr lang="en-GB" b="1" dirty="0"/>
              <a:t> </a:t>
            </a:r>
            <a:r>
              <a:rPr lang="en-GB" dirty="0"/>
              <a:t>and vice-versa. </a:t>
            </a:r>
            <a:endParaRPr lang="en-IN" dirty="0"/>
          </a:p>
          <a:p>
            <a:pPr algn="just">
              <a:buFont typeface="Georgia" panose="02040502050405020303" pitchFamily="18" charset="0"/>
              <a:buNone/>
              <a:defRPr/>
            </a:pPr>
            <a:endParaRPr lang="en-IN" dirty="0"/>
          </a:p>
        </p:txBody>
      </p:sp>
      <p:sp>
        <p:nvSpPr>
          <p:cNvPr id="83972" name="Slide Number Placeholder 3">
            <a:extLst>
              <a:ext uri="{FF2B5EF4-FFF2-40B4-BE49-F238E27FC236}">
                <a16:creationId xmlns:a16="http://schemas.microsoft.com/office/drawing/2014/main" id="{41A57F57-E918-46DE-AB6C-A239B44C598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4C078838-2200-4021-927B-BC2C28DE94CA}" type="slidenum">
              <a:rPr lang="en-US" altLang="en-US">
                <a:solidFill>
                  <a:srgbClr val="FFFFFF"/>
                </a:solidFill>
              </a:rPr>
              <a:pPr eaLnBrk="1" hangingPunct="1"/>
              <a:t>78</a:t>
            </a:fld>
            <a:endParaRPr lang="en-US" altLang="en-US">
              <a:solidFill>
                <a:srgbClr val="FFFFFF"/>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a:extLst>
              <a:ext uri="{FF2B5EF4-FFF2-40B4-BE49-F238E27FC236}">
                <a16:creationId xmlns:a16="http://schemas.microsoft.com/office/drawing/2014/main" id="{1B55A12E-AC64-4358-9187-1A6A49BD46DA}"/>
              </a:ext>
            </a:extLst>
          </p:cNvPr>
          <p:cNvSpPr>
            <a:spLocks noGrp="1"/>
          </p:cNvSpPr>
          <p:nvPr>
            <p:ph type="title"/>
          </p:nvPr>
        </p:nvSpPr>
        <p:spPr>
          <a:xfrm>
            <a:off x="457200" y="762000"/>
            <a:ext cx="8229600" cy="1219200"/>
          </a:xfrm>
        </p:spPr>
        <p:txBody>
          <a:bodyPr/>
          <a:lstStyle/>
          <a:p>
            <a:pPr algn="ctr"/>
            <a:r>
              <a:rPr lang="en-GB" altLang="en-US" b="1" dirty="0"/>
              <a:t>Relationship between a planar G and its dual G</a:t>
            </a:r>
            <a:r>
              <a:rPr lang="en-GB" altLang="en-US" b="1" baseline="30000" dirty="0"/>
              <a:t>∗</a:t>
            </a:r>
            <a:endParaRPr lang="en-IN" altLang="en-US" b="1" dirty="0"/>
          </a:p>
        </p:txBody>
      </p:sp>
      <p:sp>
        <p:nvSpPr>
          <p:cNvPr id="3" name="Content Placeholder 2">
            <a:extLst>
              <a:ext uri="{FF2B5EF4-FFF2-40B4-BE49-F238E27FC236}">
                <a16:creationId xmlns:a16="http://schemas.microsoft.com/office/drawing/2014/main" id="{31D7B817-CC1F-44F3-AFB7-4FF8D6138F7F}"/>
              </a:ext>
            </a:extLst>
          </p:cNvPr>
          <p:cNvSpPr>
            <a:spLocks noGrp="1"/>
          </p:cNvSpPr>
          <p:nvPr>
            <p:ph idx="1"/>
          </p:nvPr>
        </p:nvSpPr>
        <p:spPr/>
        <p:txBody>
          <a:bodyPr/>
          <a:lstStyle/>
          <a:p>
            <a:pPr marL="623887" indent="-514350" algn="just">
              <a:buFont typeface="+mj-lt"/>
              <a:buAutoNum type="arabicPeriod" startAt="6"/>
              <a:defRPr/>
            </a:pPr>
            <a:r>
              <a:rPr lang="en-GB" dirty="0"/>
              <a:t>Graph G</a:t>
            </a:r>
            <a:r>
              <a:rPr lang="en-GB" b="1" baseline="30000" dirty="0"/>
              <a:t>∗</a:t>
            </a:r>
            <a:r>
              <a:rPr lang="en-GB" b="1" dirty="0"/>
              <a:t> </a:t>
            </a:r>
            <a:r>
              <a:rPr lang="en-GB" dirty="0"/>
              <a:t>is also embedded in a plane, so it is planar. </a:t>
            </a:r>
          </a:p>
          <a:p>
            <a:pPr marL="623887" indent="-514350" algn="just">
              <a:buFont typeface="+mj-lt"/>
              <a:buAutoNum type="arabicPeriod" startAt="6"/>
              <a:defRPr/>
            </a:pPr>
            <a:r>
              <a:rPr lang="en-GB" dirty="0"/>
              <a:t>G and   G</a:t>
            </a:r>
            <a:r>
              <a:rPr lang="en-GB" baseline="30000" dirty="0"/>
              <a:t>∗</a:t>
            </a:r>
            <a:r>
              <a:rPr lang="en-GB" dirty="0"/>
              <a:t> are called dual graphs. </a:t>
            </a:r>
          </a:p>
          <a:p>
            <a:pPr marL="623887" indent="-514350" algn="just">
              <a:buFont typeface="+mj-lt"/>
              <a:buAutoNum type="arabicPeriod" startAt="6"/>
              <a:defRPr/>
            </a:pPr>
            <a:r>
              <a:rPr lang="en-GB" dirty="0"/>
              <a:t>If </a:t>
            </a:r>
            <a:r>
              <a:rPr lang="en-GB" i="1" dirty="0"/>
              <a:t>n, e, f, r</a:t>
            </a:r>
            <a:r>
              <a:rPr lang="en-GB" dirty="0"/>
              <a:t> and </a:t>
            </a:r>
            <a:r>
              <a:rPr lang="en-GB" i="1" dirty="0">
                <a:latin typeface="Microsoft JhengHei UI"/>
                <a:ea typeface="Microsoft JhengHei UI"/>
              </a:rPr>
              <a:t>µ</a:t>
            </a:r>
            <a:r>
              <a:rPr lang="en-GB" i="1" dirty="0"/>
              <a:t> </a:t>
            </a:r>
            <a:r>
              <a:rPr lang="en-GB" dirty="0"/>
              <a:t>denotes the number of vertices, edges, regions, rank and nullity of a connected planar graph G and if </a:t>
            </a:r>
            <a:r>
              <a:rPr lang="en-GB" i="1" dirty="0"/>
              <a:t>n</a:t>
            </a:r>
            <a:r>
              <a:rPr lang="en-GB" i="1" baseline="30000" dirty="0"/>
              <a:t>∗</a:t>
            </a:r>
            <a:r>
              <a:rPr lang="en-GB" i="1" dirty="0"/>
              <a:t>, e</a:t>
            </a:r>
            <a:r>
              <a:rPr lang="en-GB" i="1" baseline="30000" dirty="0"/>
              <a:t>∗</a:t>
            </a:r>
            <a:r>
              <a:rPr lang="en-GB" i="1" dirty="0"/>
              <a:t>, f</a:t>
            </a:r>
            <a:r>
              <a:rPr lang="en-GB" i="1" baseline="30000" dirty="0"/>
              <a:t>∗</a:t>
            </a:r>
            <a:r>
              <a:rPr lang="en-GB" i="1" dirty="0"/>
              <a:t>, r</a:t>
            </a:r>
            <a:r>
              <a:rPr lang="en-GB" i="1" baseline="30000" dirty="0"/>
              <a:t>∗ </a:t>
            </a:r>
            <a:r>
              <a:rPr lang="en-GB" dirty="0"/>
              <a:t>and </a:t>
            </a:r>
            <a:r>
              <a:rPr lang="en-GB" i="1" dirty="0">
                <a:latin typeface="Microsoft JhengHei UI"/>
                <a:ea typeface="Microsoft JhengHei UI"/>
              </a:rPr>
              <a:t>µ</a:t>
            </a:r>
            <a:r>
              <a:rPr lang="en-GB" i="1" baseline="30000" dirty="0"/>
              <a:t>∗</a:t>
            </a:r>
            <a:r>
              <a:rPr lang="en-GB" i="1" dirty="0"/>
              <a:t> </a:t>
            </a:r>
            <a:r>
              <a:rPr lang="en-GB" dirty="0"/>
              <a:t>are the corresponding numbers in dual graph G</a:t>
            </a:r>
            <a:r>
              <a:rPr lang="en-GB" baseline="30000" dirty="0"/>
              <a:t>∗</a:t>
            </a:r>
            <a:r>
              <a:rPr lang="en-GB" b="1" dirty="0"/>
              <a:t>,</a:t>
            </a:r>
            <a:r>
              <a:rPr lang="en-GB" dirty="0"/>
              <a:t> then</a:t>
            </a:r>
            <a:endParaRPr lang="en-IN" dirty="0"/>
          </a:p>
          <a:p>
            <a:pPr algn="just">
              <a:defRPr/>
            </a:pPr>
            <a:endParaRPr lang="en-IN" dirty="0"/>
          </a:p>
          <a:p>
            <a:pPr>
              <a:defRPr/>
            </a:pPr>
            <a:endParaRPr lang="en-IN" dirty="0"/>
          </a:p>
        </p:txBody>
      </p:sp>
      <p:sp>
        <p:nvSpPr>
          <p:cNvPr id="84996" name="Slide Number Placeholder 3">
            <a:extLst>
              <a:ext uri="{FF2B5EF4-FFF2-40B4-BE49-F238E27FC236}">
                <a16:creationId xmlns:a16="http://schemas.microsoft.com/office/drawing/2014/main" id="{758EBDE4-18E0-45FF-8D60-3400CA58B7F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BE97CB4B-3792-41C1-BF29-B7D84C1D763E}" type="slidenum">
              <a:rPr lang="en-US" altLang="en-US">
                <a:solidFill>
                  <a:srgbClr val="FFFFFF"/>
                </a:solidFill>
              </a:rPr>
              <a:pPr eaLnBrk="1" hangingPunct="1"/>
              <a:t>79</a:t>
            </a:fld>
            <a:endParaRPr lang="en-US" altLang="en-US">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970F293F-6826-4C76-8928-A1AB956867BA}"/>
              </a:ext>
            </a:extLst>
          </p:cNvPr>
          <p:cNvSpPr>
            <a:spLocks noGrp="1"/>
          </p:cNvSpPr>
          <p:nvPr>
            <p:ph type="title"/>
          </p:nvPr>
        </p:nvSpPr>
        <p:spPr>
          <a:xfrm>
            <a:off x="457200" y="685800"/>
            <a:ext cx="8229600" cy="1066800"/>
          </a:xfrm>
        </p:spPr>
        <p:txBody>
          <a:bodyPr/>
          <a:lstStyle/>
          <a:p>
            <a:pPr eaLnBrk="1" hangingPunct="1"/>
            <a:r>
              <a:rPr lang="en-GB" altLang="en-US" b="1" dirty="0"/>
              <a:t>Separable Graph</a:t>
            </a:r>
            <a:endParaRPr lang="en-GB" altLang="en-US" dirty="0"/>
          </a:p>
        </p:txBody>
      </p:sp>
      <p:sp>
        <p:nvSpPr>
          <p:cNvPr id="12291" name="Content Placeholder 2">
            <a:extLst>
              <a:ext uri="{FF2B5EF4-FFF2-40B4-BE49-F238E27FC236}">
                <a16:creationId xmlns:a16="http://schemas.microsoft.com/office/drawing/2014/main" id="{A745C0DF-EDD3-45A5-AFDA-7E0E76B14EE3}"/>
              </a:ext>
            </a:extLst>
          </p:cNvPr>
          <p:cNvSpPr>
            <a:spLocks noGrp="1"/>
          </p:cNvSpPr>
          <p:nvPr>
            <p:ph idx="1"/>
          </p:nvPr>
        </p:nvSpPr>
        <p:spPr>
          <a:xfrm>
            <a:off x="304800" y="2057400"/>
            <a:ext cx="8229600" cy="4324350"/>
          </a:xfrm>
        </p:spPr>
        <p:txBody>
          <a:bodyPr/>
          <a:lstStyle/>
          <a:p>
            <a:pPr algn="just" eaLnBrk="1" hangingPunct="1">
              <a:buFont typeface="Arial" panose="020B0604020202020204" pitchFamily="34" charset="0"/>
              <a:buChar char="•"/>
            </a:pPr>
            <a:r>
              <a:rPr lang="en-GB" altLang="en-US" dirty="0"/>
              <a:t>A connected graph is said to be separable if its </a:t>
            </a:r>
            <a:r>
              <a:rPr lang="en-GB" altLang="en-US" b="1" dirty="0"/>
              <a:t>vertex connectivity is one. </a:t>
            </a:r>
          </a:p>
          <a:p>
            <a:pPr algn="just" eaLnBrk="1" hangingPunct="1">
              <a:buFont typeface="Arial" panose="020B0604020202020204" pitchFamily="34" charset="0"/>
              <a:buChar char="•"/>
            </a:pPr>
            <a:endParaRPr lang="en-GB" altLang="en-US" b="1" dirty="0"/>
          </a:p>
          <a:p>
            <a:pPr algn="just" eaLnBrk="1" hangingPunct="1">
              <a:buFont typeface="Arial" panose="020B0604020202020204" pitchFamily="34" charset="0"/>
              <a:buChar char="•"/>
            </a:pPr>
            <a:r>
              <a:rPr lang="en-GB" altLang="en-US" dirty="0"/>
              <a:t>All other connected graphs are called </a:t>
            </a:r>
            <a:r>
              <a:rPr lang="en-GB" altLang="en-US" b="1" dirty="0"/>
              <a:t>non-separable. </a:t>
            </a:r>
          </a:p>
          <a:p>
            <a:pPr algn="just" eaLnBrk="1" hangingPunct="1">
              <a:buFont typeface="Arial" panose="020B0604020202020204" pitchFamily="34" charset="0"/>
              <a:buChar char="•"/>
            </a:pPr>
            <a:endParaRPr lang="en-GB" altLang="en-US" b="1" dirty="0"/>
          </a:p>
          <a:p>
            <a:pPr algn="just" eaLnBrk="1" hangingPunct="1">
              <a:buFont typeface="Arial" panose="020B0604020202020204" pitchFamily="34" charset="0"/>
              <a:buChar char="•"/>
            </a:pPr>
            <a:r>
              <a:rPr lang="en-GB" altLang="en-US" dirty="0"/>
              <a:t>In a separable graph, a vertex whose removal disconnects the graph is called a </a:t>
            </a:r>
            <a:r>
              <a:rPr lang="en-GB" altLang="en-US" b="1" dirty="0"/>
              <a:t>cut-vertex, a cut node </a:t>
            </a:r>
            <a:r>
              <a:rPr lang="en-GB" altLang="en-US" dirty="0"/>
              <a:t>or</a:t>
            </a:r>
            <a:r>
              <a:rPr lang="en-GB" altLang="en-US" b="1" dirty="0"/>
              <a:t> an articulation point. </a:t>
            </a:r>
            <a:endParaRPr lang="en-GB" altLang="en-US" dirty="0"/>
          </a:p>
        </p:txBody>
      </p:sp>
      <p:sp>
        <p:nvSpPr>
          <p:cNvPr id="12292" name="Slide Number Placeholder 3">
            <a:extLst>
              <a:ext uri="{FF2B5EF4-FFF2-40B4-BE49-F238E27FC236}">
                <a16:creationId xmlns:a16="http://schemas.microsoft.com/office/drawing/2014/main" id="{FC4DAAB1-B62F-4C36-98C2-A4FF19E051E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AA0C39C0-4F1E-441A-8BC2-E2190FCF2122}" type="slidenum">
              <a:rPr lang="en-US" altLang="en-US">
                <a:solidFill>
                  <a:srgbClr val="FFFFFF"/>
                </a:solidFill>
              </a:rPr>
              <a:pPr eaLnBrk="1" hangingPunct="1"/>
              <a:t>8</a:t>
            </a:fld>
            <a:endParaRPr lang="en-US" altLang="en-US">
              <a:solidFill>
                <a:srgbClr val="FFFFF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Content Placeholder 2">
            <a:extLst>
              <a:ext uri="{FF2B5EF4-FFF2-40B4-BE49-F238E27FC236}">
                <a16:creationId xmlns:a16="http://schemas.microsoft.com/office/drawing/2014/main" id="{7E67CAB0-850E-401D-88E8-7447B00A3802}"/>
              </a:ext>
            </a:extLst>
          </p:cNvPr>
          <p:cNvSpPr>
            <a:spLocks noGrp="1"/>
          </p:cNvSpPr>
          <p:nvPr>
            <p:ph idx="1"/>
          </p:nvPr>
        </p:nvSpPr>
        <p:spPr>
          <a:xfrm>
            <a:off x="457200" y="2249488"/>
            <a:ext cx="8229600" cy="2551112"/>
          </a:xfrm>
        </p:spPr>
        <p:txBody>
          <a:bodyPr/>
          <a:lstStyle/>
          <a:p>
            <a:pPr algn="ctr">
              <a:buFont typeface="Georgia" panose="02040502050405020303" pitchFamily="18" charset="0"/>
              <a:buNone/>
            </a:pPr>
            <a:r>
              <a:rPr lang="en-GB" altLang="en-US" b="1" i="1" dirty="0"/>
              <a:t>n</a:t>
            </a:r>
            <a:r>
              <a:rPr lang="en-GB" altLang="en-US" b="1" i="1" baseline="30000" dirty="0"/>
              <a:t>∗</a:t>
            </a:r>
            <a:r>
              <a:rPr lang="en-GB" altLang="en-US" b="1" i="1" dirty="0"/>
              <a:t> = f,</a:t>
            </a:r>
          </a:p>
          <a:p>
            <a:pPr algn="ctr">
              <a:buFont typeface="Georgia" panose="02040502050405020303" pitchFamily="18" charset="0"/>
              <a:buNone/>
            </a:pPr>
            <a:r>
              <a:rPr lang="en-GB" altLang="en-US" b="1" i="1" dirty="0"/>
              <a:t> e</a:t>
            </a:r>
            <a:r>
              <a:rPr lang="en-GB" altLang="en-US" b="1" i="1" baseline="30000" dirty="0"/>
              <a:t>∗</a:t>
            </a:r>
            <a:r>
              <a:rPr lang="en-GB" altLang="en-US" b="1" i="1" dirty="0"/>
              <a:t>= e,</a:t>
            </a:r>
          </a:p>
          <a:p>
            <a:pPr algn="ctr">
              <a:buFont typeface="Georgia" panose="02040502050405020303" pitchFamily="18" charset="0"/>
              <a:buNone/>
            </a:pPr>
            <a:r>
              <a:rPr lang="en-GB" altLang="en-US" b="1" i="1" dirty="0"/>
              <a:t> f</a:t>
            </a:r>
            <a:r>
              <a:rPr lang="en-GB" altLang="en-US" b="1" i="1" baseline="30000" dirty="0"/>
              <a:t>∗</a:t>
            </a:r>
            <a:r>
              <a:rPr lang="en-GB" altLang="en-US" b="1" i="1" dirty="0"/>
              <a:t> = n.</a:t>
            </a:r>
          </a:p>
          <a:p>
            <a:pPr algn="ctr">
              <a:buFont typeface="Georgia" panose="02040502050405020303" pitchFamily="18" charset="0"/>
              <a:buNone/>
            </a:pPr>
            <a:r>
              <a:rPr lang="en-GB" altLang="en-US" b="1" i="1" dirty="0"/>
              <a:t>r</a:t>
            </a:r>
            <a:r>
              <a:rPr lang="en-GB" altLang="en-US" b="1" i="1" baseline="30000" dirty="0"/>
              <a:t>∗</a:t>
            </a:r>
            <a:r>
              <a:rPr lang="en-IN" altLang="en-US" b="1" dirty="0"/>
              <a:t> = </a:t>
            </a:r>
            <a:r>
              <a:rPr lang="en-GB" altLang="en-US" b="1" i="1" dirty="0">
                <a:latin typeface="Microsoft JhengHei UI" panose="020B0604030504040204" pitchFamily="34" charset="-120"/>
                <a:ea typeface="Microsoft JhengHei UI" panose="020B0604030504040204" pitchFamily="34" charset="-120"/>
              </a:rPr>
              <a:t>µ</a:t>
            </a:r>
            <a:endParaRPr lang="en-GB" altLang="en-US" b="1" i="1" baseline="30000" dirty="0"/>
          </a:p>
          <a:p>
            <a:pPr algn="ctr">
              <a:buFont typeface="Georgia" panose="02040502050405020303" pitchFamily="18" charset="0"/>
              <a:buNone/>
            </a:pPr>
            <a:r>
              <a:rPr lang="en-GB" altLang="en-US" b="1" i="1" dirty="0">
                <a:latin typeface="Microsoft JhengHei UI" panose="020B0604030504040204" pitchFamily="34" charset="-120"/>
                <a:ea typeface="Microsoft JhengHei UI" panose="020B0604030504040204" pitchFamily="34" charset="-120"/>
              </a:rPr>
              <a:t>µ</a:t>
            </a:r>
            <a:r>
              <a:rPr lang="en-GB" altLang="en-US" b="1" i="1" baseline="30000" dirty="0"/>
              <a:t>∗</a:t>
            </a:r>
            <a:r>
              <a:rPr lang="en-IN" altLang="en-US" b="1" dirty="0"/>
              <a:t> = </a:t>
            </a:r>
            <a:r>
              <a:rPr lang="en-IN" altLang="en-US" b="1" i="1" dirty="0"/>
              <a:t>r</a:t>
            </a:r>
          </a:p>
        </p:txBody>
      </p:sp>
      <p:sp>
        <p:nvSpPr>
          <p:cNvPr id="86020" name="Slide Number Placeholder 3">
            <a:extLst>
              <a:ext uri="{FF2B5EF4-FFF2-40B4-BE49-F238E27FC236}">
                <a16:creationId xmlns:a16="http://schemas.microsoft.com/office/drawing/2014/main" id="{4A623123-4153-4235-9AFF-7E13A752823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E90B3366-844B-4956-ABE0-575A0B74A0FB}" type="slidenum">
              <a:rPr lang="en-US" altLang="en-US">
                <a:solidFill>
                  <a:srgbClr val="FFFFFF"/>
                </a:solidFill>
              </a:rPr>
              <a:pPr eaLnBrk="1" hangingPunct="1"/>
              <a:t>80</a:t>
            </a:fld>
            <a:endParaRPr lang="en-US" altLang="en-US">
              <a:solidFill>
                <a:srgbClr val="FFFFFF"/>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a:extLst>
              <a:ext uri="{FF2B5EF4-FFF2-40B4-BE49-F238E27FC236}">
                <a16:creationId xmlns:a16="http://schemas.microsoft.com/office/drawing/2014/main" id="{C7A19545-BD77-4016-9374-718B5B42FA14}"/>
              </a:ext>
            </a:extLst>
          </p:cNvPr>
          <p:cNvSpPr>
            <a:spLocks noGrp="1"/>
          </p:cNvSpPr>
          <p:nvPr>
            <p:ph type="title"/>
          </p:nvPr>
        </p:nvSpPr>
        <p:spPr/>
        <p:txBody>
          <a:bodyPr/>
          <a:lstStyle/>
          <a:p>
            <a:r>
              <a:rPr lang="en-IN" altLang="en-US" b="1" dirty="0"/>
              <a:t>Theorem</a:t>
            </a:r>
          </a:p>
        </p:txBody>
      </p:sp>
      <p:sp>
        <p:nvSpPr>
          <p:cNvPr id="87043" name="Content Placeholder 2">
            <a:extLst>
              <a:ext uri="{FF2B5EF4-FFF2-40B4-BE49-F238E27FC236}">
                <a16:creationId xmlns:a16="http://schemas.microsoft.com/office/drawing/2014/main" id="{BACFDCB3-1ECD-4B7D-8B94-DFC7983D895B}"/>
              </a:ext>
            </a:extLst>
          </p:cNvPr>
          <p:cNvSpPr>
            <a:spLocks noGrp="1"/>
          </p:cNvSpPr>
          <p:nvPr>
            <p:ph idx="1"/>
          </p:nvPr>
        </p:nvSpPr>
        <p:spPr>
          <a:xfrm>
            <a:off x="457200" y="2249488"/>
            <a:ext cx="8229600" cy="2703512"/>
          </a:xfrm>
        </p:spPr>
        <p:txBody>
          <a:bodyPr/>
          <a:lstStyle/>
          <a:p>
            <a:pPr algn="just"/>
            <a:r>
              <a:rPr lang="en-GB" altLang="en-US" dirty="0"/>
              <a:t>Two planar graphs G and G</a:t>
            </a:r>
            <a:r>
              <a:rPr lang="en-GB" altLang="en-US" baseline="30000" dirty="0"/>
              <a:t>∗</a:t>
            </a:r>
            <a:r>
              <a:rPr lang="en-GB" altLang="en-US" dirty="0"/>
              <a:t> are said to be duals of each other if there is a </a:t>
            </a:r>
            <a:r>
              <a:rPr lang="en-GB" altLang="en-US" b="1" dirty="0"/>
              <a:t>one-to-one correspondence between the edges in G and G</a:t>
            </a:r>
            <a:r>
              <a:rPr lang="en-GB" altLang="en-US" b="1" baseline="30000" dirty="0"/>
              <a:t>∗</a:t>
            </a:r>
            <a:r>
              <a:rPr lang="en-GB" altLang="en-US" b="1" dirty="0"/>
              <a:t> </a:t>
            </a:r>
            <a:r>
              <a:rPr lang="en-GB" altLang="en-US" dirty="0"/>
              <a:t>such that a set of </a:t>
            </a:r>
            <a:r>
              <a:rPr lang="en-GB" altLang="en-US" b="1" dirty="0"/>
              <a:t>edges in G forms a circuit</a:t>
            </a:r>
            <a:r>
              <a:rPr lang="en-GB" altLang="en-US" dirty="0"/>
              <a:t> if and only if the </a:t>
            </a:r>
            <a:r>
              <a:rPr lang="en-GB" altLang="en-US" b="1" dirty="0"/>
              <a:t>corresponding set in G</a:t>
            </a:r>
            <a:r>
              <a:rPr lang="en-GB" altLang="en-US" b="1" baseline="30000" dirty="0"/>
              <a:t>∗ </a:t>
            </a:r>
            <a:r>
              <a:rPr lang="en-GB" altLang="en-US" b="1" dirty="0"/>
              <a:t>forms a cut set.</a:t>
            </a:r>
            <a:r>
              <a:rPr lang="en-IN" altLang="en-US" b="1" dirty="0"/>
              <a:t> </a:t>
            </a:r>
          </a:p>
        </p:txBody>
      </p:sp>
      <p:sp>
        <p:nvSpPr>
          <p:cNvPr id="87044" name="Slide Number Placeholder 3">
            <a:extLst>
              <a:ext uri="{FF2B5EF4-FFF2-40B4-BE49-F238E27FC236}">
                <a16:creationId xmlns:a16="http://schemas.microsoft.com/office/drawing/2014/main" id="{F6172E53-E985-4BD1-B545-3EA2264C547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626D8C00-A003-4670-BBE7-17C54E0B9A54}" type="slidenum">
              <a:rPr lang="en-US" altLang="en-US">
                <a:solidFill>
                  <a:srgbClr val="FFFFFF"/>
                </a:solidFill>
              </a:rPr>
              <a:pPr eaLnBrk="1" hangingPunct="1"/>
              <a:t>81</a:t>
            </a:fld>
            <a:endParaRPr lang="en-US" altLang="en-US">
              <a:solidFill>
                <a:srgbClr val="FFFFF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a:extLst>
              <a:ext uri="{FF2B5EF4-FFF2-40B4-BE49-F238E27FC236}">
                <a16:creationId xmlns:a16="http://schemas.microsoft.com/office/drawing/2014/main" id="{0C56AC47-7FBD-4425-A229-D5BAD2E69FCF}"/>
              </a:ext>
            </a:extLst>
          </p:cNvPr>
          <p:cNvSpPr>
            <a:spLocks noGrp="1"/>
          </p:cNvSpPr>
          <p:nvPr>
            <p:ph type="title"/>
          </p:nvPr>
        </p:nvSpPr>
        <p:spPr>
          <a:xfrm>
            <a:off x="457200" y="494414"/>
            <a:ext cx="8229600" cy="1066800"/>
          </a:xfrm>
        </p:spPr>
        <p:txBody>
          <a:bodyPr/>
          <a:lstStyle/>
          <a:p>
            <a:pPr algn="ctr"/>
            <a:r>
              <a:rPr lang="en-GB" altLang="en-US" b="1" dirty="0"/>
              <a:t>Dual of Sub Graph</a:t>
            </a:r>
            <a:endParaRPr lang="en-IN" altLang="en-US" dirty="0"/>
          </a:p>
        </p:txBody>
      </p:sp>
      <p:sp>
        <p:nvSpPr>
          <p:cNvPr id="88067" name="Content Placeholder 2">
            <a:extLst>
              <a:ext uri="{FF2B5EF4-FFF2-40B4-BE49-F238E27FC236}">
                <a16:creationId xmlns:a16="http://schemas.microsoft.com/office/drawing/2014/main" id="{32A2EAC8-088F-4F97-872B-62AE942701A7}"/>
              </a:ext>
            </a:extLst>
          </p:cNvPr>
          <p:cNvSpPr>
            <a:spLocks noGrp="1"/>
          </p:cNvSpPr>
          <p:nvPr>
            <p:ph idx="1"/>
          </p:nvPr>
        </p:nvSpPr>
        <p:spPr>
          <a:xfrm>
            <a:off x="457200" y="1524000"/>
            <a:ext cx="8229600" cy="5049838"/>
          </a:xfrm>
        </p:spPr>
        <p:txBody>
          <a:bodyPr/>
          <a:lstStyle/>
          <a:p>
            <a:pPr algn="just"/>
            <a:r>
              <a:rPr lang="en-GB" altLang="en-US" dirty="0"/>
              <a:t>Let G be a planar graph and </a:t>
            </a:r>
            <a:r>
              <a:rPr lang="en-GB" altLang="en-US" b="1" dirty="0"/>
              <a:t>G</a:t>
            </a:r>
            <a:r>
              <a:rPr lang="en-GB" altLang="en-US" b="1" baseline="30000" dirty="0"/>
              <a:t>*</a:t>
            </a:r>
            <a:r>
              <a:rPr lang="en-GB" altLang="en-US" dirty="0"/>
              <a:t> be its dual. </a:t>
            </a:r>
          </a:p>
          <a:p>
            <a:pPr algn="just">
              <a:buFont typeface="Georgia" panose="02040502050405020303" pitchFamily="18" charset="0"/>
              <a:buNone/>
            </a:pPr>
            <a:endParaRPr lang="en-GB" altLang="en-US" dirty="0"/>
          </a:p>
          <a:p>
            <a:pPr algn="just"/>
            <a:r>
              <a:rPr lang="en-GB" altLang="en-US" dirty="0"/>
              <a:t>Let </a:t>
            </a:r>
            <a:r>
              <a:rPr lang="en-GB" altLang="en-US" b="1" dirty="0"/>
              <a:t>a</a:t>
            </a:r>
            <a:r>
              <a:rPr lang="en-GB" altLang="en-US" dirty="0"/>
              <a:t> be an edge in G, and the corresponding edge in </a:t>
            </a:r>
            <a:r>
              <a:rPr lang="en-GB" altLang="en-US" b="1" dirty="0"/>
              <a:t>G</a:t>
            </a:r>
            <a:r>
              <a:rPr lang="en-GB" altLang="en-US" b="1" baseline="30000" dirty="0"/>
              <a:t>*</a:t>
            </a:r>
            <a:r>
              <a:rPr lang="en-GB" altLang="en-US" dirty="0"/>
              <a:t> be </a:t>
            </a:r>
            <a:r>
              <a:rPr lang="en-GB" altLang="en-US" b="1" dirty="0"/>
              <a:t>a</a:t>
            </a:r>
            <a:r>
              <a:rPr lang="en-GB" altLang="en-US" b="1" baseline="30000" dirty="0"/>
              <a:t>*</a:t>
            </a:r>
            <a:r>
              <a:rPr lang="en-GB" altLang="en-US" dirty="0"/>
              <a:t>. </a:t>
            </a:r>
            <a:endParaRPr lang="en-IN" altLang="en-US" dirty="0"/>
          </a:p>
          <a:p>
            <a:pPr algn="just">
              <a:buFont typeface="Georgia" panose="02040502050405020303" pitchFamily="18" charset="0"/>
              <a:buNone/>
            </a:pPr>
            <a:endParaRPr lang="en-IN" altLang="en-US" dirty="0"/>
          </a:p>
          <a:p>
            <a:pPr algn="just"/>
            <a:r>
              <a:rPr lang="en-GB" altLang="en-US" dirty="0"/>
              <a:t>Suppose that we delete an edge </a:t>
            </a:r>
            <a:r>
              <a:rPr lang="en-GB" altLang="en-US" b="1" dirty="0"/>
              <a:t>a</a:t>
            </a:r>
            <a:r>
              <a:rPr lang="en-GB" altLang="en-US" dirty="0"/>
              <a:t> from </a:t>
            </a:r>
            <a:r>
              <a:rPr lang="en-GB" altLang="en-US" b="1" dirty="0"/>
              <a:t>G</a:t>
            </a:r>
            <a:r>
              <a:rPr lang="en-GB" altLang="en-US" dirty="0"/>
              <a:t> and then try to find the dual of </a:t>
            </a:r>
            <a:r>
              <a:rPr lang="en-GB" altLang="en-US" b="1" dirty="0"/>
              <a:t>G</a:t>
            </a:r>
            <a:r>
              <a:rPr lang="en-GB" altLang="en-US" dirty="0"/>
              <a:t> </a:t>
            </a:r>
            <a:r>
              <a:rPr lang="en-GB" altLang="en-US" b="1" dirty="0"/>
              <a:t>–a.</a:t>
            </a:r>
            <a:r>
              <a:rPr lang="en-GB" altLang="en-US" dirty="0"/>
              <a:t> </a:t>
            </a:r>
          </a:p>
          <a:p>
            <a:pPr algn="just"/>
            <a:endParaRPr lang="en-GB" altLang="en-US" dirty="0"/>
          </a:p>
          <a:p>
            <a:pPr algn="just"/>
            <a:r>
              <a:rPr lang="en-GB" altLang="en-US" dirty="0"/>
              <a:t>If edge </a:t>
            </a:r>
            <a:r>
              <a:rPr lang="en-GB" altLang="en-US" b="1" dirty="0"/>
              <a:t>a </a:t>
            </a:r>
            <a:r>
              <a:rPr lang="en-GB" altLang="en-US" dirty="0"/>
              <a:t>was on the boundary of two regions, removal of</a:t>
            </a:r>
            <a:r>
              <a:rPr lang="en-GB" altLang="en-US" b="1" dirty="0"/>
              <a:t> a </a:t>
            </a:r>
            <a:r>
              <a:rPr lang="en-GB" altLang="en-US" dirty="0"/>
              <a:t>would merge these two regions</a:t>
            </a:r>
            <a:r>
              <a:rPr lang="en-GB" altLang="en-US" b="1" dirty="0"/>
              <a:t> </a:t>
            </a:r>
            <a:r>
              <a:rPr lang="en-GB" altLang="en-US" dirty="0"/>
              <a:t>into one. </a:t>
            </a:r>
            <a:endParaRPr lang="en-IN" altLang="en-US" dirty="0"/>
          </a:p>
        </p:txBody>
      </p:sp>
      <p:sp>
        <p:nvSpPr>
          <p:cNvPr id="88068" name="Slide Number Placeholder 3">
            <a:extLst>
              <a:ext uri="{FF2B5EF4-FFF2-40B4-BE49-F238E27FC236}">
                <a16:creationId xmlns:a16="http://schemas.microsoft.com/office/drawing/2014/main" id="{2ECF8D28-1BA7-433E-AFA0-08C7BA1A2BE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69BA2E9E-EE76-4DD3-AFF7-A8DE5B03C144}" type="slidenum">
              <a:rPr lang="en-US" altLang="en-US">
                <a:solidFill>
                  <a:srgbClr val="FFFFFF"/>
                </a:solidFill>
              </a:rPr>
              <a:pPr eaLnBrk="1" hangingPunct="1"/>
              <a:t>82</a:t>
            </a:fld>
            <a:endParaRPr lang="en-US" altLang="en-US">
              <a:solidFill>
                <a:srgbClr val="FFFFFF"/>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a:extLst>
              <a:ext uri="{FF2B5EF4-FFF2-40B4-BE49-F238E27FC236}">
                <a16:creationId xmlns:a16="http://schemas.microsoft.com/office/drawing/2014/main" id="{C9256755-69CE-48B5-8B96-83EADD23C89C}"/>
              </a:ext>
            </a:extLst>
          </p:cNvPr>
          <p:cNvSpPr>
            <a:spLocks noGrp="1"/>
          </p:cNvSpPr>
          <p:nvPr>
            <p:ph type="title"/>
          </p:nvPr>
        </p:nvSpPr>
        <p:spPr>
          <a:xfrm>
            <a:off x="457200" y="563526"/>
            <a:ext cx="8229600" cy="1066800"/>
          </a:xfrm>
        </p:spPr>
        <p:txBody>
          <a:bodyPr/>
          <a:lstStyle/>
          <a:p>
            <a:pPr algn="ctr"/>
            <a:r>
              <a:rPr lang="en-GB" altLang="en-US" b="1" dirty="0"/>
              <a:t>Dual of Sub Graph</a:t>
            </a:r>
            <a:endParaRPr lang="en-IN" altLang="en-US" dirty="0"/>
          </a:p>
        </p:txBody>
      </p:sp>
      <p:sp>
        <p:nvSpPr>
          <p:cNvPr id="89091" name="Content Placeholder 2">
            <a:extLst>
              <a:ext uri="{FF2B5EF4-FFF2-40B4-BE49-F238E27FC236}">
                <a16:creationId xmlns:a16="http://schemas.microsoft.com/office/drawing/2014/main" id="{D8E9F229-F08E-4E31-8A3E-794D6E27A57C}"/>
              </a:ext>
            </a:extLst>
          </p:cNvPr>
          <p:cNvSpPr>
            <a:spLocks noGrp="1"/>
          </p:cNvSpPr>
          <p:nvPr>
            <p:ph idx="1"/>
          </p:nvPr>
        </p:nvSpPr>
        <p:spPr>
          <a:xfrm>
            <a:off x="457200" y="1600200"/>
            <a:ext cx="8229600" cy="5029200"/>
          </a:xfrm>
        </p:spPr>
        <p:txBody>
          <a:bodyPr/>
          <a:lstStyle/>
          <a:p>
            <a:pPr algn="just"/>
            <a:r>
              <a:rPr lang="en-GB" altLang="en-US" dirty="0"/>
              <a:t>Thus the dual of (G−a)</a:t>
            </a:r>
            <a:r>
              <a:rPr lang="en-GB" altLang="en-US" b="1" baseline="30000" dirty="0"/>
              <a:t>*</a:t>
            </a:r>
            <a:r>
              <a:rPr lang="en-GB" altLang="en-US" b="1" dirty="0"/>
              <a:t> </a:t>
            </a:r>
            <a:r>
              <a:rPr lang="en-GB" altLang="en-US" dirty="0"/>
              <a:t>can be obtained from G</a:t>
            </a:r>
            <a:r>
              <a:rPr lang="en-GB" altLang="en-US" b="1" baseline="30000" dirty="0"/>
              <a:t>*</a:t>
            </a:r>
            <a:r>
              <a:rPr lang="en-GB" altLang="en-US" b="1" dirty="0"/>
              <a:t> </a:t>
            </a:r>
            <a:r>
              <a:rPr lang="en-GB" altLang="en-US" dirty="0"/>
              <a:t>by deleting the corresponding edge </a:t>
            </a:r>
            <a:r>
              <a:rPr lang="en-GB" altLang="en-US" b="1" dirty="0"/>
              <a:t>a</a:t>
            </a:r>
            <a:r>
              <a:rPr lang="en-GB" altLang="en-US" b="1" baseline="30000" dirty="0"/>
              <a:t>*</a:t>
            </a:r>
            <a:r>
              <a:rPr lang="en-GB" altLang="en-US" dirty="0"/>
              <a:t> and then fusing the two end vertices of </a:t>
            </a:r>
            <a:r>
              <a:rPr lang="en-GB" altLang="en-US" b="1" dirty="0"/>
              <a:t>a</a:t>
            </a:r>
            <a:r>
              <a:rPr lang="en-GB" altLang="en-US" b="1" baseline="30000" dirty="0"/>
              <a:t>*</a:t>
            </a:r>
            <a:r>
              <a:rPr lang="en-GB" altLang="en-US" dirty="0"/>
              <a:t> in G</a:t>
            </a:r>
            <a:r>
              <a:rPr lang="en-GB" altLang="en-US" b="1" baseline="30000" dirty="0"/>
              <a:t>*</a:t>
            </a:r>
            <a:r>
              <a:rPr lang="en-GB" altLang="en-US" dirty="0"/>
              <a:t>- </a:t>
            </a:r>
            <a:r>
              <a:rPr lang="en-GB" altLang="en-US" b="1" dirty="0"/>
              <a:t>a</a:t>
            </a:r>
            <a:r>
              <a:rPr lang="en-GB" altLang="en-US" baseline="30000" dirty="0"/>
              <a:t>*</a:t>
            </a:r>
            <a:r>
              <a:rPr lang="en-GB" altLang="en-US" dirty="0"/>
              <a:t>. </a:t>
            </a:r>
            <a:endParaRPr lang="en-IN" altLang="en-US" dirty="0"/>
          </a:p>
          <a:p>
            <a:pPr algn="just"/>
            <a:r>
              <a:rPr lang="en-GB" altLang="en-US" dirty="0"/>
              <a:t>If the edge </a:t>
            </a:r>
            <a:r>
              <a:rPr lang="en-GB" altLang="en-US" b="1" dirty="0"/>
              <a:t>a</a:t>
            </a:r>
            <a:r>
              <a:rPr lang="en-GB" altLang="en-US" dirty="0"/>
              <a:t> is not the boundary, </a:t>
            </a:r>
            <a:r>
              <a:rPr lang="en-GB" altLang="en-US" b="1" dirty="0"/>
              <a:t>a</a:t>
            </a:r>
            <a:r>
              <a:rPr lang="en-GB" altLang="en-US" b="1" baseline="30000" dirty="0"/>
              <a:t>*</a:t>
            </a:r>
            <a:r>
              <a:rPr lang="en-GB" altLang="en-US" dirty="0"/>
              <a:t> forms a self loop.</a:t>
            </a:r>
          </a:p>
          <a:p>
            <a:pPr algn="just"/>
            <a:r>
              <a:rPr lang="en-GB" altLang="en-US" dirty="0"/>
              <a:t>In that case G</a:t>
            </a:r>
            <a:r>
              <a:rPr lang="en-GB" altLang="en-US" baseline="30000" dirty="0"/>
              <a:t>*</a:t>
            </a:r>
            <a:r>
              <a:rPr lang="en-GB" altLang="en-US" dirty="0"/>
              <a:t>- </a:t>
            </a:r>
            <a:r>
              <a:rPr lang="en-GB" altLang="en-US" b="1" dirty="0"/>
              <a:t>a</a:t>
            </a:r>
            <a:r>
              <a:rPr lang="en-GB" altLang="en-US" b="1" baseline="30000" dirty="0"/>
              <a:t>*</a:t>
            </a:r>
            <a:r>
              <a:rPr lang="en-GB" altLang="en-US" dirty="0"/>
              <a:t> is the same as (G−a)</a:t>
            </a:r>
            <a:r>
              <a:rPr lang="en-GB" altLang="en-US" b="1" baseline="30000" dirty="0"/>
              <a:t>*</a:t>
            </a:r>
            <a:r>
              <a:rPr lang="en-GB" altLang="en-US" dirty="0"/>
              <a:t>. </a:t>
            </a:r>
            <a:endParaRPr lang="en-IN" altLang="en-US" dirty="0"/>
          </a:p>
          <a:p>
            <a:pPr algn="just">
              <a:buFont typeface="Georgia" panose="02040502050405020303" pitchFamily="18" charset="0"/>
              <a:buNone/>
            </a:pPr>
            <a:br>
              <a:rPr lang="en-GB" altLang="en-US" dirty="0"/>
            </a:br>
            <a:r>
              <a:rPr lang="en-GB" altLang="en-US" b="1" dirty="0"/>
              <a:t>Thus if a graph G has a dual G</a:t>
            </a:r>
            <a:r>
              <a:rPr lang="en-GB" altLang="en-US" b="1" baseline="30000" dirty="0"/>
              <a:t>*</a:t>
            </a:r>
            <a:r>
              <a:rPr lang="en-GB" altLang="en-US" b="1" dirty="0"/>
              <a:t>, the dual of any subgraph of G can be obtained by successive application of this procedure. </a:t>
            </a:r>
            <a:endParaRPr lang="en-IN" altLang="en-US" dirty="0"/>
          </a:p>
          <a:p>
            <a:pPr algn="just"/>
            <a:endParaRPr lang="en-IN" altLang="en-US" dirty="0"/>
          </a:p>
        </p:txBody>
      </p:sp>
      <p:sp>
        <p:nvSpPr>
          <p:cNvPr id="89092" name="Slide Number Placeholder 3">
            <a:extLst>
              <a:ext uri="{FF2B5EF4-FFF2-40B4-BE49-F238E27FC236}">
                <a16:creationId xmlns:a16="http://schemas.microsoft.com/office/drawing/2014/main" id="{28B27353-1FA0-49C6-834E-B314160B9C7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CC0F16DF-F95A-462F-8652-40E432F792EF}" type="slidenum">
              <a:rPr lang="en-US" altLang="en-US">
                <a:solidFill>
                  <a:srgbClr val="FFFFFF"/>
                </a:solidFill>
              </a:rPr>
              <a:pPr eaLnBrk="1" hangingPunct="1"/>
              <a:t>83</a:t>
            </a:fld>
            <a:endParaRPr lang="en-US" altLang="en-US">
              <a:solidFill>
                <a:srgbClr val="FFFFFF"/>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6">
            <a:extLst>
              <a:ext uri="{FF2B5EF4-FFF2-40B4-BE49-F238E27FC236}">
                <a16:creationId xmlns:a16="http://schemas.microsoft.com/office/drawing/2014/main" id="{8242BF8E-F1C7-4EB6-82F4-675806839750}"/>
              </a:ext>
            </a:extLst>
          </p:cNvPr>
          <p:cNvSpPr>
            <a:spLocks noGrp="1"/>
          </p:cNvSpPr>
          <p:nvPr>
            <p:ph type="title"/>
          </p:nvPr>
        </p:nvSpPr>
        <p:spPr>
          <a:xfrm>
            <a:off x="457200" y="1143000"/>
            <a:ext cx="8229600" cy="1069975"/>
          </a:xfrm>
        </p:spPr>
        <p:txBody>
          <a:bodyPr/>
          <a:lstStyle/>
          <a:p>
            <a:endParaRPr lang="en-IN" altLang="en-US"/>
          </a:p>
        </p:txBody>
      </p:sp>
      <p:sp>
        <p:nvSpPr>
          <p:cNvPr id="90115" name="Slide Number Placeholder 3">
            <a:extLst>
              <a:ext uri="{FF2B5EF4-FFF2-40B4-BE49-F238E27FC236}">
                <a16:creationId xmlns:a16="http://schemas.microsoft.com/office/drawing/2014/main" id="{0CB366B4-FE4E-49CF-9BB0-9B3AB078E93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91715F4D-31C8-4D50-8871-EFF01853CE63}" type="slidenum">
              <a:rPr lang="en-US" altLang="en-US">
                <a:solidFill>
                  <a:srgbClr val="FFFFFF"/>
                </a:solidFill>
              </a:rPr>
              <a:pPr eaLnBrk="1" hangingPunct="1"/>
              <a:t>84</a:t>
            </a:fld>
            <a:endParaRPr lang="en-US" altLang="en-US">
              <a:solidFill>
                <a:srgbClr val="FFFFFF"/>
              </a:solidFill>
            </a:endParaRPr>
          </a:p>
        </p:txBody>
      </p:sp>
      <p:pic>
        <p:nvPicPr>
          <p:cNvPr id="90116" name="Picture 2">
            <a:extLst>
              <a:ext uri="{FF2B5EF4-FFF2-40B4-BE49-F238E27FC236}">
                <a16:creationId xmlns:a16="http://schemas.microsoft.com/office/drawing/2014/main" id="{F9822A15-E4F3-4396-8044-057AB1CA22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a:extLst>
              <a:ext uri="{FF2B5EF4-FFF2-40B4-BE49-F238E27FC236}">
                <a16:creationId xmlns:a16="http://schemas.microsoft.com/office/drawing/2014/main" id="{B5821416-45AE-4529-93F2-5D2EFA6690D5}"/>
              </a:ext>
            </a:extLst>
          </p:cNvPr>
          <p:cNvSpPr>
            <a:spLocks noGrp="1"/>
          </p:cNvSpPr>
          <p:nvPr>
            <p:ph type="title"/>
          </p:nvPr>
        </p:nvSpPr>
        <p:spPr>
          <a:xfrm>
            <a:off x="355564" y="452253"/>
            <a:ext cx="8229600" cy="1066800"/>
          </a:xfrm>
        </p:spPr>
        <p:txBody>
          <a:bodyPr/>
          <a:lstStyle/>
          <a:p>
            <a:pPr algn="ctr"/>
            <a:r>
              <a:rPr lang="en-GB" altLang="en-US" b="1" dirty="0"/>
              <a:t>Self Dual Graphs</a:t>
            </a:r>
            <a:endParaRPr lang="en-IN" altLang="en-US" dirty="0"/>
          </a:p>
        </p:txBody>
      </p:sp>
      <p:sp>
        <p:nvSpPr>
          <p:cNvPr id="91139" name="Content Placeholder 2">
            <a:extLst>
              <a:ext uri="{FF2B5EF4-FFF2-40B4-BE49-F238E27FC236}">
                <a16:creationId xmlns:a16="http://schemas.microsoft.com/office/drawing/2014/main" id="{5DE6F4A7-09C3-4D1A-8C9E-64D9AEC30E8E}"/>
              </a:ext>
            </a:extLst>
          </p:cNvPr>
          <p:cNvSpPr>
            <a:spLocks noGrp="1"/>
          </p:cNvSpPr>
          <p:nvPr>
            <p:ph idx="1"/>
          </p:nvPr>
        </p:nvSpPr>
        <p:spPr>
          <a:xfrm>
            <a:off x="457200" y="1219200"/>
            <a:ext cx="8229600" cy="4324350"/>
          </a:xfrm>
        </p:spPr>
        <p:txBody>
          <a:bodyPr/>
          <a:lstStyle/>
          <a:p>
            <a:pPr algn="just"/>
            <a:r>
              <a:rPr lang="en-GB" altLang="en-US" dirty="0"/>
              <a:t>If a planar graph G is isomorphic to its own dual, it is called a </a:t>
            </a:r>
            <a:r>
              <a:rPr lang="en-GB" altLang="en-US" b="1" dirty="0"/>
              <a:t>self dual graphs. </a:t>
            </a:r>
            <a:endParaRPr lang="en-IN" altLang="en-US" dirty="0"/>
          </a:p>
          <a:p>
            <a:pPr algn="just"/>
            <a:endParaRPr lang="en-IN" altLang="en-US" dirty="0"/>
          </a:p>
        </p:txBody>
      </p:sp>
      <p:sp>
        <p:nvSpPr>
          <p:cNvPr id="91140" name="Slide Number Placeholder 3">
            <a:extLst>
              <a:ext uri="{FF2B5EF4-FFF2-40B4-BE49-F238E27FC236}">
                <a16:creationId xmlns:a16="http://schemas.microsoft.com/office/drawing/2014/main" id="{0C61A61F-2FAA-4E87-92F8-0770C4FC035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D09840F3-9EE3-4C9D-B1DF-20C5F80E27CC}" type="slidenum">
              <a:rPr lang="en-US" altLang="en-US">
                <a:solidFill>
                  <a:srgbClr val="FFFFFF"/>
                </a:solidFill>
              </a:rPr>
              <a:pPr eaLnBrk="1" hangingPunct="1"/>
              <a:t>85</a:t>
            </a:fld>
            <a:endParaRPr lang="en-US" altLang="en-US">
              <a:solidFill>
                <a:srgbClr val="FFFFFF"/>
              </a:solidFill>
            </a:endParaRPr>
          </a:p>
        </p:txBody>
      </p:sp>
      <p:pic>
        <p:nvPicPr>
          <p:cNvPr id="91141" name="Picture 4">
            <a:extLst>
              <a:ext uri="{FF2B5EF4-FFF2-40B4-BE49-F238E27FC236}">
                <a16:creationId xmlns:a16="http://schemas.microsoft.com/office/drawing/2014/main" id="{EF12C0E3-AFC2-4326-9476-9712F86303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133600"/>
            <a:ext cx="6553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a:extLst>
              <a:ext uri="{FF2B5EF4-FFF2-40B4-BE49-F238E27FC236}">
                <a16:creationId xmlns:a16="http://schemas.microsoft.com/office/drawing/2014/main" id="{E4624A07-EAF0-4644-A227-259B56A8DD95}"/>
              </a:ext>
            </a:extLst>
          </p:cNvPr>
          <p:cNvSpPr>
            <a:spLocks noGrp="1"/>
          </p:cNvSpPr>
          <p:nvPr>
            <p:ph type="title"/>
          </p:nvPr>
        </p:nvSpPr>
        <p:spPr>
          <a:xfrm>
            <a:off x="457200" y="533400"/>
            <a:ext cx="8229600" cy="1066800"/>
          </a:xfrm>
        </p:spPr>
        <p:txBody>
          <a:bodyPr/>
          <a:lstStyle/>
          <a:p>
            <a:pPr algn="ctr"/>
            <a:r>
              <a:rPr lang="en-IN" altLang="en-US" b="1" dirty="0"/>
              <a:t>Dual of a Homeomorphic Graph</a:t>
            </a:r>
          </a:p>
        </p:txBody>
      </p:sp>
      <p:sp>
        <p:nvSpPr>
          <p:cNvPr id="92163" name="Slide Number Placeholder 3">
            <a:extLst>
              <a:ext uri="{FF2B5EF4-FFF2-40B4-BE49-F238E27FC236}">
                <a16:creationId xmlns:a16="http://schemas.microsoft.com/office/drawing/2014/main" id="{2CB7CE48-C8BD-4459-B62A-4ED809C2F54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4FFBDEC2-0579-46A8-A44C-8E7C199B8A46}" type="slidenum">
              <a:rPr lang="en-US" altLang="en-US">
                <a:solidFill>
                  <a:srgbClr val="FFFFFF"/>
                </a:solidFill>
              </a:rPr>
              <a:pPr eaLnBrk="1" hangingPunct="1"/>
              <a:t>86</a:t>
            </a:fld>
            <a:endParaRPr lang="en-US" altLang="en-US">
              <a:solidFill>
                <a:srgbClr val="FFFFFF"/>
              </a:solidFill>
            </a:endParaRPr>
          </a:p>
        </p:txBody>
      </p:sp>
      <p:pic>
        <p:nvPicPr>
          <p:cNvPr id="92164" name="Picture 2">
            <a:extLst>
              <a:ext uri="{FF2B5EF4-FFF2-40B4-BE49-F238E27FC236}">
                <a16:creationId xmlns:a16="http://schemas.microsoft.com/office/drawing/2014/main" id="{0619436F-39C7-423F-A596-57A8C43150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600200"/>
            <a:ext cx="9144000" cy="5257800"/>
          </a:xfrm>
          <a:noFill/>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a:extLst>
              <a:ext uri="{FF2B5EF4-FFF2-40B4-BE49-F238E27FC236}">
                <a16:creationId xmlns:a16="http://schemas.microsoft.com/office/drawing/2014/main" id="{742A18CF-11BB-4C50-9BAF-110BB422026B}"/>
              </a:ext>
            </a:extLst>
          </p:cNvPr>
          <p:cNvSpPr>
            <a:spLocks noGrp="1"/>
          </p:cNvSpPr>
          <p:nvPr>
            <p:ph type="title"/>
          </p:nvPr>
        </p:nvSpPr>
        <p:spPr>
          <a:xfrm>
            <a:off x="457200" y="609600"/>
            <a:ext cx="8229600" cy="1066800"/>
          </a:xfrm>
        </p:spPr>
        <p:txBody>
          <a:bodyPr/>
          <a:lstStyle/>
          <a:p>
            <a:pPr algn="ctr"/>
            <a:r>
              <a:rPr lang="en-IN" altLang="en-US" b="1" dirty="0"/>
              <a:t>Dual of a Homeomorphic Graph</a:t>
            </a:r>
          </a:p>
        </p:txBody>
      </p:sp>
      <p:sp>
        <p:nvSpPr>
          <p:cNvPr id="93187" name="Slide Number Placeholder 3">
            <a:extLst>
              <a:ext uri="{FF2B5EF4-FFF2-40B4-BE49-F238E27FC236}">
                <a16:creationId xmlns:a16="http://schemas.microsoft.com/office/drawing/2014/main" id="{0690FAD8-96CB-407A-85DC-1A8CC861AEB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0B94FBEF-1805-494D-83CC-F01D2283F430}" type="slidenum">
              <a:rPr lang="en-US" altLang="en-US" b="1">
                <a:solidFill>
                  <a:srgbClr val="FFFFFF"/>
                </a:solidFill>
              </a:rPr>
              <a:pPr eaLnBrk="1" hangingPunct="1"/>
              <a:t>87</a:t>
            </a:fld>
            <a:endParaRPr lang="en-US" altLang="en-US" b="1">
              <a:solidFill>
                <a:srgbClr val="FFFFFF"/>
              </a:solidFill>
            </a:endParaRPr>
          </a:p>
        </p:txBody>
      </p:sp>
      <p:pic>
        <p:nvPicPr>
          <p:cNvPr id="93188" name="Picture 2">
            <a:extLst>
              <a:ext uri="{FF2B5EF4-FFF2-40B4-BE49-F238E27FC236}">
                <a16:creationId xmlns:a16="http://schemas.microsoft.com/office/drawing/2014/main" id="{A1081865-E93D-463B-8A02-8EE5059A692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828800"/>
            <a:ext cx="9144000" cy="5029200"/>
          </a:xfrm>
          <a:noFill/>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B7AB0D48-A960-4390-977D-3CA1D45FF2C1}"/>
              </a:ext>
            </a:extLst>
          </p:cNvPr>
          <p:cNvSpPr>
            <a:spLocks noGrp="1"/>
          </p:cNvSpPr>
          <p:nvPr>
            <p:ph type="title"/>
          </p:nvPr>
        </p:nvSpPr>
        <p:spPr/>
        <p:txBody>
          <a:bodyPr/>
          <a:lstStyle/>
          <a:p>
            <a:r>
              <a:rPr lang="en-GB" altLang="en-US" b="1" dirty="0"/>
              <a:t>Theorem:</a:t>
            </a:r>
            <a:endParaRPr lang="en-IN" altLang="en-US" dirty="0"/>
          </a:p>
        </p:txBody>
      </p:sp>
      <p:sp>
        <p:nvSpPr>
          <p:cNvPr id="94211" name="Content Placeholder 2">
            <a:extLst>
              <a:ext uri="{FF2B5EF4-FFF2-40B4-BE49-F238E27FC236}">
                <a16:creationId xmlns:a16="http://schemas.microsoft.com/office/drawing/2014/main" id="{77B4A30B-BAE8-4B0C-8A12-A943F49F6A03}"/>
              </a:ext>
            </a:extLst>
          </p:cNvPr>
          <p:cNvSpPr>
            <a:spLocks noGrp="1"/>
          </p:cNvSpPr>
          <p:nvPr>
            <p:ph idx="1"/>
          </p:nvPr>
        </p:nvSpPr>
        <p:spPr>
          <a:xfrm>
            <a:off x="457200" y="2249488"/>
            <a:ext cx="8229600" cy="1179512"/>
          </a:xfrm>
        </p:spPr>
        <p:txBody>
          <a:bodyPr/>
          <a:lstStyle/>
          <a:p>
            <a:pPr algn="just"/>
            <a:r>
              <a:rPr lang="en-GB" altLang="en-US" b="1" dirty="0"/>
              <a:t>A graph has a dual if and only if it is planar</a:t>
            </a:r>
            <a:r>
              <a:rPr lang="en-IN" altLang="en-US" b="1" dirty="0"/>
              <a:t>. </a:t>
            </a:r>
            <a:endParaRPr lang="en-IN" altLang="en-US" dirty="0"/>
          </a:p>
        </p:txBody>
      </p:sp>
      <p:sp>
        <p:nvSpPr>
          <p:cNvPr id="94212" name="Slide Number Placeholder 3">
            <a:extLst>
              <a:ext uri="{FF2B5EF4-FFF2-40B4-BE49-F238E27FC236}">
                <a16:creationId xmlns:a16="http://schemas.microsoft.com/office/drawing/2014/main" id="{D7E8280D-6DF1-41E8-90B6-6BD1B1E0588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B1F2145D-A0F1-42CA-A74C-B51252464E2D}" type="slidenum">
              <a:rPr lang="en-US" altLang="en-US">
                <a:solidFill>
                  <a:srgbClr val="FFFFFF"/>
                </a:solidFill>
              </a:rPr>
              <a:pPr eaLnBrk="1" hangingPunct="1"/>
              <a:t>88</a:t>
            </a:fld>
            <a:endParaRPr lang="en-US" altLang="en-US">
              <a:solidFill>
                <a:srgbClr val="FFFFF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B203CD49-F36F-4FE9-A956-7719E6961380}"/>
              </a:ext>
            </a:extLst>
          </p:cNvPr>
          <p:cNvSpPr>
            <a:spLocks noGrp="1"/>
          </p:cNvSpPr>
          <p:nvPr>
            <p:ph type="title"/>
          </p:nvPr>
        </p:nvSpPr>
        <p:spPr>
          <a:xfrm>
            <a:off x="533400" y="457200"/>
            <a:ext cx="8229600" cy="977900"/>
          </a:xfrm>
        </p:spPr>
        <p:txBody>
          <a:bodyPr/>
          <a:lstStyle/>
          <a:p>
            <a:pPr algn="ctr"/>
            <a:r>
              <a:rPr lang="en-GB" altLang="en-US" b="1" dirty="0"/>
              <a:t>Combinatorial Dual</a:t>
            </a:r>
            <a:endParaRPr lang="en-IN" altLang="en-US" b="1" dirty="0"/>
          </a:p>
        </p:txBody>
      </p:sp>
      <p:sp>
        <p:nvSpPr>
          <p:cNvPr id="83971" name="Content Placeholder 2">
            <a:extLst>
              <a:ext uri="{FF2B5EF4-FFF2-40B4-BE49-F238E27FC236}">
                <a16:creationId xmlns:a16="http://schemas.microsoft.com/office/drawing/2014/main" id="{8AB8AF70-EA8F-41BF-9737-B0E44D603EFD}"/>
              </a:ext>
            </a:extLst>
          </p:cNvPr>
          <p:cNvSpPr>
            <a:spLocks noGrp="1"/>
          </p:cNvSpPr>
          <p:nvPr>
            <p:ph idx="1"/>
          </p:nvPr>
        </p:nvSpPr>
        <p:spPr>
          <a:xfrm>
            <a:off x="457200" y="1295400"/>
            <a:ext cx="8229600" cy="3181350"/>
          </a:xfrm>
        </p:spPr>
        <p:txBody>
          <a:bodyPr/>
          <a:lstStyle/>
          <a:p>
            <a:pPr algn="just">
              <a:defRPr/>
            </a:pPr>
            <a:r>
              <a:rPr lang="en-GB" dirty="0"/>
              <a:t>Two planar graphs G and G</a:t>
            </a:r>
            <a:r>
              <a:rPr lang="en-GB" baseline="30000" dirty="0"/>
              <a:t>∗</a:t>
            </a:r>
            <a:r>
              <a:rPr lang="en-GB" dirty="0"/>
              <a:t> are said to be </a:t>
            </a:r>
            <a:r>
              <a:rPr lang="en-GB" b="1" dirty="0"/>
              <a:t>combinatorial duals </a:t>
            </a:r>
            <a:r>
              <a:rPr lang="en-GB" dirty="0"/>
              <a:t>of each other if there is one-to-one correspondence between the edges of G and G</a:t>
            </a:r>
            <a:r>
              <a:rPr lang="en-GB" b="1" baseline="30000" dirty="0"/>
              <a:t>∗ </a:t>
            </a:r>
            <a:r>
              <a:rPr lang="en-GB" dirty="0"/>
              <a:t>such that if </a:t>
            </a:r>
            <a:r>
              <a:rPr lang="en-GB" i="1" dirty="0"/>
              <a:t>g</a:t>
            </a:r>
            <a:r>
              <a:rPr lang="en-GB" dirty="0"/>
              <a:t> is any subgraph of G and </a:t>
            </a:r>
            <a:r>
              <a:rPr lang="en-GB" i="1" dirty="0"/>
              <a:t>h</a:t>
            </a:r>
            <a:r>
              <a:rPr lang="en-GB" dirty="0"/>
              <a:t> is the corresponding subgraph of G</a:t>
            </a:r>
            <a:r>
              <a:rPr lang="en-GB" baseline="30000" dirty="0"/>
              <a:t>∗</a:t>
            </a:r>
            <a:r>
              <a:rPr lang="en-GB" dirty="0"/>
              <a:t> then</a:t>
            </a:r>
          </a:p>
          <a:p>
            <a:pPr algn="just">
              <a:defRPr/>
            </a:pPr>
            <a:endParaRPr lang="en-GB" dirty="0"/>
          </a:p>
          <a:p>
            <a:pPr marL="109537" indent="0" algn="ctr">
              <a:buFont typeface="Georgia" panose="02040502050405020303" pitchFamily="18" charset="0"/>
              <a:buNone/>
              <a:defRPr/>
            </a:pPr>
            <a:r>
              <a:rPr lang="en-GB" b="1" dirty="0"/>
              <a:t>Rank of (G* - </a:t>
            </a:r>
            <a:r>
              <a:rPr lang="en-GB" b="1" i="1" dirty="0"/>
              <a:t>h</a:t>
            </a:r>
            <a:r>
              <a:rPr lang="en-GB" b="1" dirty="0"/>
              <a:t>) = rank of G* - nullity of </a:t>
            </a:r>
            <a:r>
              <a:rPr lang="en-GB" b="1" i="1" dirty="0"/>
              <a:t>g</a:t>
            </a:r>
          </a:p>
        </p:txBody>
      </p:sp>
      <p:sp>
        <p:nvSpPr>
          <p:cNvPr id="95236" name="Slide Number Placeholder 3">
            <a:extLst>
              <a:ext uri="{FF2B5EF4-FFF2-40B4-BE49-F238E27FC236}">
                <a16:creationId xmlns:a16="http://schemas.microsoft.com/office/drawing/2014/main" id="{1607A583-C0AF-41CF-9FD7-26946601E5C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7E2DD523-4CAD-4A43-9185-5BB7E1582468}" type="slidenum">
              <a:rPr lang="en-US" altLang="en-US">
                <a:solidFill>
                  <a:srgbClr val="FFFFFF"/>
                </a:solidFill>
              </a:rPr>
              <a:pPr eaLnBrk="1" hangingPunct="1"/>
              <a:t>89</a:t>
            </a:fld>
            <a:endParaRPr lang="en-US" altLang="en-US">
              <a:solidFill>
                <a:srgbClr val="FFFFFF"/>
              </a:solidFill>
            </a:endParaRPr>
          </a:p>
        </p:txBody>
      </p:sp>
      <p:pic>
        <p:nvPicPr>
          <p:cNvPr id="95237" name="Picture 11">
            <a:extLst>
              <a:ext uri="{FF2B5EF4-FFF2-40B4-BE49-F238E27FC236}">
                <a16:creationId xmlns:a16="http://schemas.microsoft.com/office/drawing/2014/main" id="{60AFE22E-12E7-4522-8845-46BFBECDE0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4476750"/>
            <a:ext cx="441960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Content Placeholder 3">
            <a:extLst>
              <a:ext uri="{FF2B5EF4-FFF2-40B4-BE49-F238E27FC236}">
                <a16:creationId xmlns:a16="http://schemas.microsoft.com/office/drawing/2014/main" id="{7E363771-85E2-447C-BEB0-62078FA20C36}"/>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0" y="304800"/>
            <a:ext cx="7696200" cy="6477000"/>
          </a:xfrm>
        </p:spPr>
      </p:pic>
      <p:sp>
        <p:nvSpPr>
          <p:cNvPr id="13315" name="Slide Number Placeholder 2">
            <a:extLst>
              <a:ext uri="{FF2B5EF4-FFF2-40B4-BE49-F238E27FC236}">
                <a16:creationId xmlns:a16="http://schemas.microsoft.com/office/drawing/2014/main" id="{6BC105B7-DF0B-438E-BB54-09D0DDD5F57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32A734FF-A5AE-4BB8-B69B-4D9493BB2BFD}" type="slidenum">
              <a:rPr lang="en-US" altLang="en-US">
                <a:solidFill>
                  <a:srgbClr val="FFFFFF"/>
                </a:solidFill>
              </a:rPr>
              <a:pPr eaLnBrk="1" hangingPunct="1"/>
              <a:t>9</a:t>
            </a:fld>
            <a:endParaRPr lang="en-US" altLang="en-US">
              <a:solidFill>
                <a:srgbClr val="FFFFF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62" name="Picture 10">
            <a:extLst>
              <a:ext uri="{FF2B5EF4-FFF2-40B4-BE49-F238E27FC236}">
                <a16:creationId xmlns:a16="http://schemas.microsoft.com/office/drawing/2014/main" id="{95A08B16-3818-4799-B902-864BE5C6C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5" y="3028950"/>
            <a:ext cx="3533775"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Title 1">
            <a:extLst>
              <a:ext uri="{FF2B5EF4-FFF2-40B4-BE49-F238E27FC236}">
                <a16:creationId xmlns:a16="http://schemas.microsoft.com/office/drawing/2014/main" id="{DC1DB708-B2EC-4C82-9613-F2B76535C678}"/>
              </a:ext>
            </a:extLst>
          </p:cNvPr>
          <p:cNvSpPr>
            <a:spLocks noGrp="1"/>
          </p:cNvSpPr>
          <p:nvPr>
            <p:ph type="title"/>
          </p:nvPr>
        </p:nvSpPr>
        <p:spPr>
          <a:xfrm>
            <a:off x="457200" y="304800"/>
            <a:ext cx="8229600" cy="1066800"/>
          </a:xfrm>
        </p:spPr>
        <p:txBody>
          <a:bodyPr/>
          <a:lstStyle/>
          <a:p>
            <a:r>
              <a:rPr lang="en-IN" altLang="en-US" b="1" dirty="0"/>
              <a:t>An Example</a:t>
            </a:r>
          </a:p>
        </p:txBody>
      </p:sp>
      <p:sp>
        <p:nvSpPr>
          <p:cNvPr id="96259" name="Content Placeholder 2">
            <a:extLst>
              <a:ext uri="{FF2B5EF4-FFF2-40B4-BE49-F238E27FC236}">
                <a16:creationId xmlns:a16="http://schemas.microsoft.com/office/drawing/2014/main" id="{E4503870-B710-4D92-91A9-A0C3C545EC55}"/>
              </a:ext>
            </a:extLst>
          </p:cNvPr>
          <p:cNvSpPr>
            <a:spLocks noGrp="1"/>
          </p:cNvSpPr>
          <p:nvPr>
            <p:ph idx="1"/>
          </p:nvPr>
        </p:nvSpPr>
        <p:spPr>
          <a:xfrm>
            <a:off x="304800" y="1371600"/>
            <a:ext cx="8686800" cy="5202238"/>
          </a:xfrm>
        </p:spPr>
        <p:txBody>
          <a:bodyPr/>
          <a:lstStyle/>
          <a:p>
            <a:r>
              <a:rPr lang="en-IN" altLang="en-US" dirty="0"/>
              <a:t>Consider the graph G</a:t>
            </a:r>
          </a:p>
          <a:p>
            <a:endParaRPr lang="en-IN" altLang="en-US" dirty="0"/>
          </a:p>
          <a:p>
            <a:pPr>
              <a:buFont typeface="Georgia" panose="02040502050405020303" pitchFamily="18" charset="0"/>
              <a:buNone/>
            </a:pPr>
            <a:r>
              <a:rPr lang="en-IN" altLang="en-US" dirty="0"/>
              <a:t>and its dual G*. </a:t>
            </a:r>
          </a:p>
          <a:p>
            <a:pPr>
              <a:buFont typeface="Georgia" panose="02040502050405020303" pitchFamily="18" charset="0"/>
              <a:buNone/>
            </a:pPr>
            <a:r>
              <a:rPr lang="en-IN" altLang="en-US" dirty="0"/>
              <a:t>					</a:t>
            </a:r>
          </a:p>
          <a:p>
            <a:pPr>
              <a:buFont typeface="Georgia" panose="02040502050405020303" pitchFamily="18" charset="0"/>
              <a:buNone/>
            </a:pPr>
            <a:r>
              <a:rPr lang="en-IN" altLang="en-US" dirty="0"/>
              <a:t>					  Take the subgraph </a:t>
            </a:r>
          </a:p>
          <a:p>
            <a:pPr>
              <a:buFont typeface="Georgia" panose="02040502050405020303" pitchFamily="18" charset="0"/>
              <a:buNone/>
            </a:pPr>
            <a:r>
              <a:rPr lang="en-IN" altLang="en-US" dirty="0"/>
              <a:t>					  g= {</a:t>
            </a:r>
            <a:r>
              <a:rPr lang="en-IN" altLang="en-US" i="1" dirty="0"/>
              <a:t>e</a:t>
            </a:r>
            <a:r>
              <a:rPr lang="en-IN" altLang="en-US" i="1" baseline="-25000" dirty="0"/>
              <a:t>4</a:t>
            </a:r>
            <a:r>
              <a:rPr lang="en-IN" altLang="en-US" i="1" dirty="0"/>
              <a:t>, e</a:t>
            </a:r>
            <a:r>
              <a:rPr lang="en-IN" altLang="en-US" i="1" baseline="-25000" dirty="0"/>
              <a:t>5</a:t>
            </a:r>
            <a:r>
              <a:rPr lang="en-IN" altLang="en-US" i="1" dirty="0"/>
              <a:t>, e</a:t>
            </a:r>
            <a:r>
              <a:rPr lang="en-IN" altLang="en-US" i="1" baseline="-25000" dirty="0"/>
              <a:t>6</a:t>
            </a:r>
            <a:r>
              <a:rPr lang="en-IN" altLang="en-US" i="1" dirty="0"/>
              <a:t>, e</a:t>
            </a:r>
            <a:r>
              <a:rPr lang="en-IN" altLang="en-US" i="1" baseline="-25000" dirty="0"/>
              <a:t>7</a:t>
            </a:r>
            <a:r>
              <a:rPr lang="en-IN" altLang="en-US" dirty="0"/>
              <a:t>} in G </a:t>
            </a:r>
          </a:p>
          <a:p>
            <a:pPr>
              <a:buFont typeface="Georgia" panose="02040502050405020303" pitchFamily="18" charset="0"/>
              <a:buNone/>
            </a:pPr>
            <a:r>
              <a:rPr lang="en-IN" altLang="en-US" dirty="0"/>
              <a:t>                                           and its corr. subgraph</a:t>
            </a:r>
          </a:p>
          <a:p>
            <a:pPr>
              <a:buFont typeface="Georgia" panose="02040502050405020303" pitchFamily="18" charset="0"/>
              <a:buNone/>
            </a:pPr>
            <a:r>
              <a:rPr lang="en-IN" altLang="en-US" dirty="0"/>
              <a:t>					  h = {</a:t>
            </a:r>
            <a:r>
              <a:rPr lang="en-IN" altLang="en-US" i="1" dirty="0"/>
              <a:t>e</a:t>
            </a:r>
            <a:r>
              <a:rPr lang="en-IN" altLang="en-US" i="1" baseline="-25000" dirty="0"/>
              <a:t>4</a:t>
            </a:r>
            <a:r>
              <a:rPr lang="en-IN" altLang="en-US" i="1" dirty="0"/>
              <a:t>*, e</a:t>
            </a:r>
            <a:r>
              <a:rPr lang="en-IN" altLang="en-US" i="1" baseline="-25000" dirty="0"/>
              <a:t>5</a:t>
            </a:r>
            <a:r>
              <a:rPr lang="en-IN" altLang="en-US" i="1" dirty="0"/>
              <a:t>*, e</a:t>
            </a:r>
            <a:r>
              <a:rPr lang="en-IN" altLang="en-US" i="1" baseline="-25000" dirty="0"/>
              <a:t>6</a:t>
            </a:r>
            <a:r>
              <a:rPr lang="en-IN" altLang="en-US" i="1" dirty="0"/>
              <a:t>*, e</a:t>
            </a:r>
            <a:r>
              <a:rPr lang="en-IN" altLang="en-US" i="1" baseline="-25000" dirty="0"/>
              <a:t>7</a:t>
            </a:r>
            <a:r>
              <a:rPr lang="en-IN" altLang="en-US" i="1" dirty="0"/>
              <a:t>*} in G*. </a:t>
            </a:r>
            <a:endParaRPr lang="en-IN" altLang="en-US" dirty="0"/>
          </a:p>
          <a:p>
            <a:pPr>
              <a:buFont typeface="Georgia" panose="02040502050405020303" pitchFamily="18" charset="0"/>
              <a:buNone/>
            </a:pPr>
            <a:endParaRPr lang="en-IN" altLang="en-US" dirty="0"/>
          </a:p>
          <a:p>
            <a:pPr>
              <a:buFont typeface="Georgia" panose="02040502050405020303" pitchFamily="18" charset="0"/>
              <a:buNone/>
            </a:pPr>
            <a:endParaRPr lang="en-IN" altLang="en-US" dirty="0"/>
          </a:p>
          <a:p>
            <a:pPr>
              <a:buFont typeface="Georgia" panose="02040502050405020303" pitchFamily="18" charset="0"/>
              <a:buNone/>
            </a:pPr>
            <a:endParaRPr lang="en-IN" altLang="en-US" dirty="0"/>
          </a:p>
          <a:p>
            <a:pPr>
              <a:buFont typeface="Georgia" panose="02040502050405020303" pitchFamily="18" charset="0"/>
              <a:buNone/>
            </a:pPr>
            <a:endParaRPr lang="en-IN" altLang="en-US" dirty="0"/>
          </a:p>
          <a:p>
            <a:pPr>
              <a:buFont typeface="Georgia" panose="02040502050405020303" pitchFamily="18" charset="0"/>
              <a:buNone/>
            </a:pPr>
            <a:endParaRPr lang="en-IN" altLang="en-US" dirty="0"/>
          </a:p>
          <a:p>
            <a:endParaRPr lang="en-IN" altLang="en-US" dirty="0"/>
          </a:p>
          <a:p>
            <a:pPr>
              <a:buFont typeface="Georgia" panose="02040502050405020303" pitchFamily="18" charset="0"/>
              <a:buNone/>
            </a:pPr>
            <a:r>
              <a:rPr lang="en-IN" altLang="en-US" dirty="0"/>
              <a:t>   </a:t>
            </a:r>
          </a:p>
        </p:txBody>
      </p:sp>
      <p:sp>
        <p:nvSpPr>
          <p:cNvPr id="96260" name="Slide Number Placeholder 3">
            <a:extLst>
              <a:ext uri="{FF2B5EF4-FFF2-40B4-BE49-F238E27FC236}">
                <a16:creationId xmlns:a16="http://schemas.microsoft.com/office/drawing/2014/main" id="{742B2A69-0D1B-4A04-ABE5-D1AB260A742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016A3767-CAF8-4830-AE52-0D3E4774CE0E}" type="slidenum">
              <a:rPr lang="en-US" altLang="en-US">
                <a:solidFill>
                  <a:srgbClr val="FFFFFF"/>
                </a:solidFill>
              </a:rPr>
              <a:pPr eaLnBrk="1" hangingPunct="1"/>
              <a:t>90</a:t>
            </a:fld>
            <a:endParaRPr lang="en-US" altLang="en-US">
              <a:solidFill>
                <a:srgbClr val="FFFFFF"/>
              </a:solidFill>
            </a:endParaRPr>
          </a:p>
        </p:txBody>
      </p:sp>
      <p:pic>
        <p:nvPicPr>
          <p:cNvPr id="96261" name="Picture 5">
            <a:extLst>
              <a:ext uri="{FF2B5EF4-FFF2-40B4-BE49-F238E27FC236}">
                <a16:creationId xmlns:a16="http://schemas.microsoft.com/office/drawing/2014/main" id="{30C812DD-C360-4943-80BA-BE722B75AA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762000"/>
            <a:ext cx="30480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79A581E2-E126-47F3-A8BA-F68A4379F14F}"/>
              </a:ext>
            </a:extLst>
          </p:cNvPr>
          <p:cNvSpPr>
            <a:spLocks noGrp="1"/>
          </p:cNvSpPr>
          <p:nvPr>
            <p:ph type="title"/>
          </p:nvPr>
        </p:nvSpPr>
        <p:spPr>
          <a:xfrm>
            <a:off x="0" y="838200"/>
            <a:ext cx="8991600" cy="1066800"/>
          </a:xfrm>
        </p:spPr>
        <p:txBody>
          <a:bodyPr/>
          <a:lstStyle/>
          <a:p>
            <a:pPr algn="just"/>
            <a:r>
              <a:rPr lang="en-GB" altLang="en-US" b="1" dirty="0"/>
              <a:t>Rank of(G*- </a:t>
            </a:r>
            <a:r>
              <a:rPr lang="en-GB" altLang="en-US" b="1" i="1" dirty="0"/>
              <a:t>h</a:t>
            </a:r>
            <a:r>
              <a:rPr lang="en-GB" altLang="en-US" b="1" dirty="0"/>
              <a:t>)=rank of G*-nullity of </a:t>
            </a:r>
            <a:r>
              <a:rPr lang="en-GB" altLang="en-US" b="1" i="1" dirty="0"/>
              <a:t>g</a:t>
            </a:r>
            <a:endParaRPr lang="en-IN" altLang="en-US" b="1" dirty="0"/>
          </a:p>
        </p:txBody>
      </p:sp>
      <p:sp>
        <p:nvSpPr>
          <p:cNvPr id="97283" name="Content Placeholder 2">
            <a:extLst>
              <a:ext uri="{FF2B5EF4-FFF2-40B4-BE49-F238E27FC236}">
                <a16:creationId xmlns:a16="http://schemas.microsoft.com/office/drawing/2014/main" id="{EB1A5BD2-14CE-4A6E-A40D-20761E231629}"/>
              </a:ext>
            </a:extLst>
          </p:cNvPr>
          <p:cNvSpPr>
            <a:spLocks noGrp="1"/>
          </p:cNvSpPr>
          <p:nvPr>
            <p:ph idx="1"/>
          </p:nvPr>
        </p:nvSpPr>
        <p:spPr>
          <a:xfrm>
            <a:off x="457200" y="1828800"/>
            <a:ext cx="8229600" cy="4324350"/>
          </a:xfrm>
        </p:spPr>
        <p:txBody>
          <a:bodyPr/>
          <a:lstStyle/>
          <a:p>
            <a:r>
              <a:rPr lang="en-IN" altLang="en-US" dirty="0"/>
              <a:t>LHS,</a:t>
            </a:r>
          </a:p>
          <a:p>
            <a:pPr>
              <a:buFont typeface="Georgia" panose="02040502050405020303" pitchFamily="18" charset="0"/>
              <a:buNone/>
            </a:pPr>
            <a:r>
              <a:rPr lang="en-IN" altLang="en-US" dirty="0"/>
              <a:t>           rank of (G*- {</a:t>
            </a:r>
            <a:r>
              <a:rPr lang="en-IN" altLang="en-US" i="1" dirty="0"/>
              <a:t>e</a:t>
            </a:r>
            <a:r>
              <a:rPr lang="en-IN" altLang="en-US" i="1" baseline="-25000" dirty="0"/>
              <a:t>4</a:t>
            </a:r>
            <a:r>
              <a:rPr lang="en-IN" altLang="en-US" i="1" dirty="0"/>
              <a:t>*, e</a:t>
            </a:r>
            <a:r>
              <a:rPr lang="en-IN" altLang="en-US" i="1" baseline="-25000" dirty="0"/>
              <a:t>5</a:t>
            </a:r>
            <a:r>
              <a:rPr lang="en-IN" altLang="en-US" i="1" dirty="0"/>
              <a:t>*, e</a:t>
            </a:r>
            <a:r>
              <a:rPr lang="en-IN" altLang="en-US" i="1" baseline="-25000" dirty="0"/>
              <a:t>6</a:t>
            </a:r>
            <a:r>
              <a:rPr lang="en-IN" altLang="en-US" i="1" dirty="0"/>
              <a:t>*, e</a:t>
            </a:r>
            <a:r>
              <a:rPr lang="en-IN" altLang="en-US" i="1" baseline="-25000" dirty="0"/>
              <a:t>7</a:t>
            </a:r>
            <a:r>
              <a:rPr lang="en-IN" altLang="en-US" i="1" dirty="0"/>
              <a:t>*} ) = </a:t>
            </a:r>
          </a:p>
          <a:p>
            <a:pPr>
              <a:buFont typeface="Georgia" panose="02040502050405020303" pitchFamily="18" charset="0"/>
              <a:buNone/>
            </a:pPr>
            <a:r>
              <a:rPr lang="en-IN" altLang="en-US" i="1" dirty="0"/>
              <a:t>					</a:t>
            </a:r>
            <a:r>
              <a:rPr lang="en-IN" altLang="en-US" dirty="0"/>
              <a:t>rank of {</a:t>
            </a:r>
            <a:r>
              <a:rPr lang="en-IN" altLang="en-US" i="1" dirty="0"/>
              <a:t>e</a:t>
            </a:r>
            <a:r>
              <a:rPr lang="en-IN" altLang="en-US" i="1" baseline="-25000" dirty="0"/>
              <a:t>1</a:t>
            </a:r>
            <a:r>
              <a:rPr lang="en-IN" altLang="en-US" i="1" dirty="0"/>
              <a:t>*, e</a:t>
            </a:r>
            <a:r>
              <a:rPr lang="en-IN" altLang="en-US" i="1" baseline="-25000" dirty="0"/>
              <a:t>2</a:t>
            </a:r>
            <a:r>
              <a:rPr lang="en-IN" altLang="en-US" i="1" dirty="0"/>
              <a:t>*, e</a:t>
            </a:r>
            <a:r>
              <a:rPr lang="en-IN" altLang="en-US" i="1" baseline="-25000" dirty="0"/>
              <a:t>3</a:t>
            </a:r>
            <a:r>
              <a:rPr lang="en-IN" altLang="en-US" i="1" dirty="0"/>
              <a:t>*} </a:t>
            </a:r>
            <a:r>
              <a:rPr lang="en-IN" altLang="en-US" dirty="0"/>
              <a:t>= 2</a:t>
            </a:r>
          </a:p>
          <a:p>
            <a:endParaRPr lang="en-IN" altLang="en-US" dirty="0"/>
          </a:p>
          <a:p>
            <a:r>
              <a:rPr lang="en-IN" altLang="en-US" dirty="0"/>
              <a:t>Rank of G* = 3</a:t>
            </a:r>
          </a:p>
          <a:p>
            <a:r>
              <a:rPr lang="en-IN" altLang="en-US" dirty="0"/>
              <a:t> Nullity of {</a:t>
            </a:r>
            <a:r>
              <a:rPr lang="en-IN" altLang="en-US" i="1" dirty="0"/>
              <a:t>e</a:t>
            </a:r>
            <a:r>
              <a:rPr lang="en-IN" altLang="en-US" i="1" baseline="-25000" dirty="0"/>
              <a:t>4</a:t>
            </a:r>
            <a:r>
              <a:rPr lang="en-IN" altLang="en-US" i="1" dirty="0"/>
              <a:t>, e</a:t>
            </a:r>
            <a:r>
              <a:rPr lang="en-IN" altLang="en-US" i="1" baseline="-25000" dirty="0"/>
              <a:t>5</a:t>
            </a:r>
            <a:r>
              <a:rPr lang="en-IN" altLang="en-US" i="1" dirty="0"/>
              <a:t>, e</a:t>
            </a:r>
            <a:r>
              <a:rPr lang="en-IN" altLang="en-US" i="1" baseline="-25000" dirty="0"/>
              <a:t>6</a:t>
            </a:r>
            <a:r>
              <a:rPr lang="en-IN" altLang="en-US" i="1" dirty="0"/>
              <a:t>, e</a:t>
            </a:r>
            <a:r>
              <a:rPr lang="en-IN" altLang="en-US" i="1" baseline="-25000" dirty="0"/>
              <a:t>7</a:t>
            </a:r>
            <a:r>
              <a:rPr lang="en-IN" altLang="en-US" dirty="0"/>
              <a:t>}  = 1</a:t>
            </a:r>
          </a:p>
          <a:p>
            <a:endParaRPr lang="en-IN" altLang="en-US" dirty="0"/>
          </a:p>
          <a:p>
            <a:r>
              <a:rPr lang="en-IN" altLang="en-US" i="1" dirty="0"/>
              <a:t>RHS=&gt;		 3-1 = 2</a:t>
            </a:r>
          </a:p>
          <a:p>
            <a:endParaRPr lang="en-IN" altLang="en-US" i="1" dirty="0"/>
          </a:p>
          <a:p>
            <a:pPr algn="ctr">
              <a:buFont typeface="Georgia" panose="02040502050405020303" pitchFamily="18" charset="0"/>
              <a:buNone/>
            </a:pPr>
            <a:r>
              <a:rPr lang="en-IN" altLang="en-US" i="1" dirty="0"/>
              <a:t>LHS = RHS</a:t>
            </a:r>
            <a:endParaRPr lang="en-IN" altLang="en-US" dirty="0"/>
          </a:p>
        </p:txBody>
      </p:sp>
      <p:sp>
        <p:nvSpPr>
          <p:cNvPr id="97284" name="Slide Number Placeholder 3">
            <a:extLst>
              <a:ext uri="{FF2B5EF4-FFF2-40B4-BE49-F238E27FC236}">
                <a16:creationId xmlns:a16="http://schemas.microsoft.com/office/drawing/2014/main" id="{A5DBF6D1-ECFA-4089-8FF7-2784D554980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CAB6C2A4-7A2D-47BD-A246-550C266E73C4}" type="slidenum">
              <a:rPr lang="en-US" altLang="en-US">
                <a:solidFill>
                  <a:srgbClr val="FFFFFF"/>
                </a:solidFill>
              </a:rPr>
              <a:pPr eaLnBrk="1" hangingPunct="1"/>
              <a:t>91</a:t>
            </a:fld>
            <a:endParaRPr lang="en-US" altLang="en-US">
              <a:solidFill>
                <a:srgbClr val="FFFFF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E7827A77-6756-43B5-8735-4510A73B8670}"/>
              </a:ext>
            </a:extLst>
          </p:cNvPr>
          <p:cNvSpPr>
            <a:spLocks noGrp="1"/>
          </p:cNvSpPr>
          <p:nvPr>
            <p:ph type="title"/>
          </p:nvPr>
        </p:nvSpPr>
        <p:spPr>
          <a:xfrm>
            <a:off x="457200" y="838200"/>
            <a:ext cx="8229600" cy="762000"/>
          </a:xfrm>
        </p:spPr>
        <p:txBody>
          <a:bodyPr/>
          <a:lstStyle/>
          <a:p>
            <a:pPr algn="ctr"/>
            <a:r>
              <a:rPr lang="en-GB" altLang="en-US" b="1" dirty="0"/>
              <a:t>Thickness</a:t>
            </a:r>
            <a:endParaRPr lang="en-IN" altLang="en-US" dirty="0"/>
          </a:p>
        </p:txBody>
      </p:sp>
      <p:sp>
        <p:nvSpPr>
          <p:cNvPr id="98307" name="Content Placeholder 2">
            <a:extLst>
              <a:ext uri="{FF2B5EF4-FFF2-40B4-BE49-F238E27FC236}">
                <a16:creationId xmlns:a16="http://schemas.microsoft.com/office/drawing/2014/main" id="{802A6E2C-F0FE-465A-93EA-073C1244AB1B}"/>
              </a:ext>
            </a:extLst>
          </p:cNvPr>
          <p:cNvSpPr>
            <a:spLocks noGrp="1"/>
          </p:cNvSpPr>
          <p:nvPr>
            <p:ph idx="1"/>
          </p:nvPr>
        </p:nvSpPr>
        <p:spPr>
          <a:xfrm>
            <a:off x="457200" y="1752600"/>
            <a:ext cx="8229600" cy="4572000"/>
          </a:xfrm>
        </p:spPr>
        <p:txBody>
          <a:bodyPr/>
          <a:lstStyle/>
          <a:p>
            <a:pPr algn="just"/>
            <a:r>
              <a:rPr lang="en-GB" altLang="en-US" dirty="0"/>
              <a:t>Least number of planar subgraphs whose union is the given graph G is the thickness of G. </a:t>
            </a:r>
            <a:endParaRPr lang="en-IN" altLang="en-US" dirty="0"/>
          </a:p>
          <a:p>
            <a:pPr algn="just">
              <a:buFont typeface="Georgia" panose="02040502050405020303" pitchFamily="18" charset="0"/>
              <a:buNone/>
            </a:pPr>
            <a:endParaRPr lang="en-IN" altLang="en-US" dirty="0"/>
          </a:p>
          <a:p>
            <a:pPr algn="just"/>
            <a:r>
              <a:rPr lang="en-GB" altLang="en-US" b="1" dirty="0"/>
              <a:t>Thickness of planar graph is one</a:t>
            </a:r>
            <a:r>
              <a:rPr lang="en-IN" altLang="en-US" b="1" dirty="0"/>
              <a:t>. </a:t>
            </a:r>
            <a:endParaRPr lang="en-IN" altLang="en-US" dirty="0"/>
          </a:p>
          <a:p>
            <a:pPr algn="just"/>
            <a:r>
              <a:rPr lang="en-GB" altLang="en-US" b="1" dirty="0"/>
              <a:t>Thickness of Kuratowski’s graph is two. </a:t>
            </a:r>
          </a:p>
          <a:p>
            <a:pPr algn="just"/>
            <a:endParaRPr lang="en-GB" altLang="en-US" b="1" dirty="0"/>
          </a:p>
          <a:p>
            <a:pPr algn="just"/>
            <a:r>
              <a:rPr lang="en-GB" altLang="en-US" dirty="0"/>
              <a:t>Thickness of a complete graph with 8 vertices is two. </a:t>
            </a:r>
          </a:p>
          <a:p>
            <a:pPr algn="just"/>
            <a:r>
              <a:rPr lang="en-GB" altLang="en-US" dirty="0"/>
              <a:t>Thickness of a complete graph with 9 vertices is three</a:t>
            </a:r>
            <a:r>
              <a:rPr lang="en-IN" altLang="en-US" dirty="0"/>
              <a:t>. </a:t>
            </a:r>
            <a:endParaRPr lang="en-GB" altLang="en-US" dirty="0"/>
          </a:p>
        </p:txBody>
      </p:sp>
      <p:sp>
        <p:nvSpPr>
          <p:cNvPr id="98308" name="Slide Number Placeholder 3">
            <a:extLst>
              <a:ext uri="{FF2B5EF4-FFF2-40B4-BE49-F238E27FC236}">
                <a16:creationId xmlns:a16="http://schemas.microsoft.com/office/drawing/2014/main" id="{04BF52C9-475F-49BE-B049-75E87E9FF8C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92D50050-0BAE-45E5-A458-67DA64ACB058}" type="slidenum">
              <a:rPr lang="en-US" altLang="en-US">
                <a:solidFill>
                  <a:srgbClr val="FFFFFF"/>
                </a:solidFill>
              </a:rPr>
              <a:pPr eaLnBrk="1" hangingPunct="1"/>
              <a:t>92</a:t>
            </a:fld>
            <a:endParaRPr lang="en-US" altLang="en-US">
              <a:solidFill>
                <a:srgbClr val="FFFFFF"/>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44F4806D-0761-4E43-A289-D1C661E90035}"/>
              </a:ext>
            </a:extLst>
          </p:cNvPr>
          <p:cNvSpPr>
            <a:spLocks noGrp="1"/>
          </p:cNvSpPr>
          <p:nvPr>
            <p:ph type="title"/>
          </p:nvPr>
        </p:nvSpPr>
        <p:spPr>
          <a:xfrm>
            <a:off x="457200" y="976312"/>
            <a:ext cx="8229600" cy="1066800"/>
          </a:xfrm>
        </p:spPr>
        <p:txBody>
          <a:bodyPr/>
          <a:lstStyle/>
          <a:p>
            <a:pPr algn="ctr"/>
            <a:r>
              <a:rPr lang="en-GB" altLang="en-US" b="1" dirty="0"/>
              <a:t>Crossings</a:t>
            </a:r>
            <a:endParaRPr lang="en-IN" altLang="en-US" dirty="0"/>
          </a:p>
        </p:txBody>
      </p:sp>
      <p:sp>
        <p:nvSpPr>
          <p:cNvPr id="99331" name="Content Placeholder 2">
            <a:extLst>
              <a:ext uri="{FF2B5EF4-FFF2-40B4-BE49-F238E27FC236}">
                <a16:creationId xmlns:a16="http://schemas.microsoft.com/office/drawing/2014/main" id="{E3188DA8-0F0D-4569-8F9C-35564DF15EA2}"/>
              </a:ext>
            </a:extLst>
          </p:cNvPr>
          <p:cNvSpPr>
            <a:spLocks noGrp="1"/>
          </p:cNvSpPr>
          <p:nvPr>
            <p:ph idx="1"/>
          </p:nvPr>
        </p:nvSpPr>
        <p:spPr>
          <a:xfrm>
            <a:off x="457200" y="1981200"/>
            <a:ext cx="8229600" cy="4095750"/>
          </a:xfrm>
        </p:spPr>
        <p:txBody>
          <a:bodyPr/>
          <a:lstStyle/>
          <a:p>
            <a:pPr algn="just"/>
            <a:r>
              <a:rPr lang="en-GB" altLang="en-US" dirty="0"/>
              <a:t>Least number of crossing or intersections necessary in order to draw the graph in the plane. </a:t>
            </a:r>
            <a:endParaRPr lang="en-IN" altLang="en-US" dirty="0"/>
          </a:p>
          <a:p>
            <a:pPr algn="just"/>
            <a:endParaRPr lang="en-IN" altLang="en-US" dirty="0"/>
          </a:p>
          <a:p>
            <a:pPr algn="just"/>
            <a:r>
              <a:rPr lang="en-GB" altLang="en-US" b="1" dirty="0"/>
              <a:t>Crossing number of planar graph is zero. </a:t>
            </a:r>
            <a:endParaRPr lang="en-IN" altLang="en-US" dirty="0"/>
          </a:p>
          <a:p>
            <a:pPr algn="just"/>
            <a:r>
              <a:rPr lang="en-GB" altLang="en-US" b="1" dirty="0"/>
              <a:t>Crossing number of Kuratowski’s graph is one</a:t>
            </a:r>
            <a:r>
              <a:rPr lang="en-IN" altLang="en-US" b="1" dirty="0"/>
              <a:t>. </a:t>
            </a:r>
            <a:endParaRPr lang="en-IN" altLang="en-US" dirty="0"/>
          </a:p>
        </p:txBody>
      </p:sp>
      <p:sp>
        <p:nvSpPr>
          <p:cNvPr id="99332" name="Slide Number Placeholder 3">
            <a:extLst>
              <a:ext uri="{FF2B5EF4-FFF2-40B4-BE49-F238E27FC236}">
                <a16:creationId xmlns:a16="http://schemas.microsoft.com/office/drawing/2014/main" id="{6B32EBCB-D4A6-4C1B-84D2-E6D5A8B0063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6FF61DE9-00BC-4E88-B5FE-A68DF4B33404}" type="slidenum">
              <a:rPr lang="en-US" altLang="en-US">
                <a:solidFill>
                  <a:srgbClr val="FFFFFF"/>
                </a:solidFill>
              </a:rPr>
              <a:pPr eaLnBrk="1" hangingPunct="1"/>
              <a:t>93</a:t>
            </a:fld>
            <a:endParaRPr lang="en-US" altLang="en-US">
              <a:solidFill>
                <a:srgbClr val="FFFFF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4">
            <a:extLst>
              <a:ext uri="{FF2B5EF4-FFF2-40B4-BE49-F238E27FC236}">
                <a16:creationId xmlns:a16="http://schemas.microsoft.com/office/drawing/2014/main" id="{C76449B9-2AB6-4E9E-9A29-E096B4B3EEB1}"/>
              </a:ext>
            </a:extLst>
          </p:cNvPr>
          <p:cNvSpPr>
            <a:spLocks noGrp="1"/>
          </p:cNvSpPr>
          <p:nvPr>
            <p:ph type="title"/>
          </p:nvPr>
        </p:nvSpPr>
        <p:spPr>
          <a:xfrm>
            <a:off x="457200" y="4645025"/>
            <a:ext cx="8229600" cy="1069975"/>
          </a:xfrm>
        </p:spPr>
        <p:txBody>
          <a:bodyPr/>
          <a:lstStyle/>
          <a:p>
            <a:pPr algn="r"/>
            <a:r>
              <a:rPr lang="en-IN" altLang="en-US"/>
              <a:t>Thank you </a:t>
            </a:r>
          </a:p>
        </p:txBody>
      </p:sp>
      <p:sp>
        <p:nvSpPr>
          <p:cNvPr id="100355" name="Slide Number Placeholder 3">
            <a:extLst>
              <a:ext uri="{FF2B5EF4-FFF2-40B4-BE49-F238E27FC236}">
                <a16:creationId xmlns:a16="http://schemas.microsoft.com/office/drawing/2014/main" id="{05961063-81D8-4F3E-8DE5-A88C037E9F2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5AD0A4E1-DF37-4387-994D-D7F2FB316044}" type="slidenum">
              <a:rPr lang="en-US" altLang="en-US">
                <a:solidFill>
                  <a:srgbClr val="FFFFFF"/>
                </a:solidFill>
              </a:rPr>
              <a:pPr eaLnBrk="1" hangingPunct="1"/>
              <a:t>94</a:t>
            </a:fld>
            <a:endParaRPr lang="en-US" altLang="en-US">
              <a:solidFill>
                <a:srgbClr val="FFFFFF"/>
              </a:solidFill>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1278</TotalTime>
  <Words>2818</Words>
  <Application>Microsoft Office PowerPoint</Application>
  <PresentationFormat>On-screen Show (4:3)</PresentationFormat>
  <Paragraphs>466</Paragraphs>
  <Slides>94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94</vt:i4>
      </vt:variant>
    </vt:vector>
  </HeadingPairs>
  <TitlesOfParts>
    <vt:vector size="102" baseType="lpstr">
      <vt:lpstr>Microsoft JhengHei UI</vt:lpstr>
      <vt:lpstr>Arial</vt:lpstr>
      <vt:lpstr>Calibri</vt:lpstr>
      <vt:lpstr>Georgia</vt:lpstr>
      <vt:lpstr>Tahoma</vt:lpstr>
      <vt:lpstr>Trebuchet MS</vt:lpstr>
      <vt:lpstr>Wingdings 2</vt:lpstr>
      <vt:lpstr>Urban</vt:lpstr>
      <vt:lpstr>Edge Connectivity</vt:lpstr>
      <vt:lpstr>PowerPoint Presentation</vt:lpstr>
      <vt:lpstr>Cut-Vertices</vt:lpstr>
      <vt:lpstr>PowerPoint Presentation</vt:lpstr>
      <vt:lpstr>PowerPoint Presentation</vt:lpstr>
      <vt:lpstr>Vertex Connectivity</vt:lpstr>
      <vt:lpstr>PowerPoint Presentation</vt:lpstr>
      <vt:lpstr>Separable Graph</vt:lpstr>
      <vt:lpstr>PowerPoint Presentation</vt:lpstr>
      <vt:lpstr>PowerPoint Presentation</vt:lpstr>
      <vt:lpstr>Theorem</vt:lpstr>
      <vt:lpstr>An Application</vt:lpstr>
      <vt:lpstr>For eg: graph with n=8 and e=16</vt:lpstr>
      <vt:lpstr>PowerPoint Presentation</vt:lpstr>
      <vt:lpstr>PowerPoint Presentation</vt:lpstr>
      <vt:lpstr>PowerPoint Presentation</vt:lpstr>
      <vt:lpstr>Combinatorial and   Geometric Representation of Graphs </vt:lpstr>
      <vt:lpstr>Combinatorial Graphs </vt:lpstr>
      <vt:lpstr>PowerPoint Presentation</vt:lpstr>
      <vt:lpstr> Geometric Graphs </vt:lpstr>
      <vt:lpstr>Planar Graph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can you tell if a graph G is Planar or Nonplanar ? </vt:lpstr>
      <vt:lpstr>Kuratowski’s Two Graphs</vt:lpstr>
      <vt:lpstr>Kuratowski’s 1st Graph: Theorem </vt:lpstr>
      <vt:lpstr>PowerPoint Presentation</vt:lpstr>
      <vt:lpstr>Kuratowski’s 2nd Graph : Theorem </vt:lpstr>
      <vt:lpstr>PowerPoint Presentation</vt:lpstr>
      <vt:lpstr>Properties of Kuratowski’s Graphs</vt:lpstr>
      <vt:lpstr>  Different Representation of Planar Graphs </vt:lpstr>
      <vt:lpstr>Straight Line Representation</vt:lpstr>
      <vt:lpstr>PowerPoint Presentation</vt:lpstr>
      <vt:lpstr>Plane Representation </vt:lpstr>
      <vt:lpstr>PowerPoint Presentation</vt:lpstr>
      <vt:lpstr>PowerPoint Presentation</vt:lpstr>
      <vt:lpstr>PowerPoint Presentation</vt:lpstr>
      <vt:lpstr>PowerPoint Presentation</vt:lpstr>
      <vt:lpstr>Euler’s Theorem</vt:lpstr>
      <vt:lpstr>Proof :</vt:lpstr>
      <vt:lpstr>PowerPoint Presentation</vt:lpstr>
      <vt:lpstr>PowerPoint Presentation</vt:lpstr>
      <vt:lpstr>PowerPoint Presentation</vt:lpstr>
      <vt:lpstr>PowerPoint Presentation</vt:lpstr>
      <vt:lpstr>PowerPoint Presentation</vt:lpstr>
      <vt:lpstr>Corollary:</vt:lpstr>
      <vt:lpstr> </vt:lpstr>
      <vt:lpstr>e ≤ 3n-6</vt:lpstr>
      <vt:lpstr>Kuratowski’s Nonplanar proofs – 1st graph K5</vt:lpstr>
      <vt:lpstr>Kuratowski’s Nonplanar proofs – 2nd graph K3,3</vt:lpstr>
      <vt:lpstr>PowerPoint Presentation</vt:lpstr>
      <vt:lpstr>Embedding on a Sphere </vt:lpstr>
      <vt:lpstr>PowerPoint Presentation</vt:lpstr>
      <vt:lpstr>PowerPoint Presentation</vt:lpstr>
      <vt:lpstr>PowerPoint Presentation</vt:lpstr>
      <vt:lpstr>Unique Embedding</vt:lpstr>
      <vt:lpstr>PowerPoint Presentation</vt:lpstr>
      <vt:lpstr>Detection of Planarity</vt:lpstr>
      <vt:lpstr>PowerPoint Presentation</vt:lpstr>
      <vt:lpstr>PowerPoint Presentation</vt:lpstr>
      <vt:lpstr>PowerPoint Presentation</vt:lpstr>
      <vt:lpstr>PowerPoint Presentation</vt:lpstr>
      <vt:lpstr>Homeomorphic Graphs</vt:lpstr>
      <vt:lpstr>PowerPoint Presentation</vt:lpstr>
      <vt:lpstr>Kuratowski’s Theorem</vt:lpstr>
      <vt:lpstr>Geometric Dual</vt:lpstr>
      <vt:lpstr>PowerPoint Presentation</vt:lpstr>
      <vt:lpstr>PowerPoint Presentation</vt:lpstr>
      <vt:lpstr>PowerPoint Presentation</vt:lpstr>
      <vt:lpstr>PowerPoint Presentation</vt:lpstr>
      <vt:lpstr>PowerPoint Presentation</vt:lpstr>
      <vt:lpstr>Relationship between a planar G and its dual G∗</vt:lpstr>
      <vt:lpstr>Relationship between a planar G and its dual G∗</vt:lpstr>
      <vt:lpstr>PowerPoint Presentation</vt:lpstr>
      <vt:lpstr>Theorem</vt:lpstr>
      <vt:lpstr>Dual of Sub Graph</vt:lpstr>
      <vt:lpstr>Dual of Sub Graph</vt:lpstr>
      <vt:lpstr>PowerPoint Presentation</vt:lpstr>
      <vt:lpstr>Self Dual Graphs</vt:lpstr>
      <vt:lpstr>Dual of a Homeomorphic Graph</vt:lpstr>
      <vt:lpstr>Dual of a Homeomorphic Graph</vt:lpstr>
      <vt:lpstr>Theorem:</vt:lpstr>
      <vt:lpstr>Combinatorial Dual</vt:lpstr>
      <vt:lpstr>An Example</vt:lpstr>
      <vt:lpstr>Rank of(G*- h)=rank of G*-nullity of g</vt:lpstr>
      <vt:lpstr>Thickness</vt:lpstr>
      <vt:lpstr>Crossings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Edge Connectivity</dc:title>
  <dc:creator>Sinu</dc:creator>
  <cp:lastModifiedBy>Srividya Krishnakumar</cp:lastModifiedBy>
  <cp:revision>260</cp:revision>
  <dcterms:created xsi:type="dcterms:W3CDTF">2006-08-16T00:00:00Z</dcterms:created>
  <dcterms:modified xsi:type="dcterms:W3CDTF">2019-12-03T14:20:41Z</dcterms:modified>
</cp:coreProperties>
</file>